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44" r:id="rId3"/>
    <p:sldId id="256" r:id="rId5"/>
    <p:sldId id="447" r:id="rId6"/>
    <p:sldId id="446" r:id="rId7"/>
    <p:sldId id="453" r:id="rId8"/>
    <p:sldId id="451" r:id="rId9"/>
    <p:sldId id="452" r:id="rId10"/>
    <p:sldId id="454" r:id="rId11"/>
    <p:sldId id="455" r:id="rId12"/>
    <p:sldId id="456" r:id="rId13"/>
    <p:sldId id="457" r:id="rId14"/>
    <p:sldId id="458" r:id="rId15"/>
    <p:sldId id="459" r:id="rId16"/>
    <p:sldId id="460" r:id="rId17"/>
    <p:sldId id="461" r:id="rId18"/>
    <p:sldId id="462" r:id="rId19"/>
    <p:sldId id="463" r:id="rId20"/>
    <p:sldId id="464" r:id="rId21"/>
    <p:sldId id="466" r:id="rId22"/>
    <p:sldId id="465" r:id="rId23"/>
    <p:sldId id="422" r:id="rId24"/>
    <p:sldId id="423" r:id="rId25"/>
    <p:sldId id="421" r:id="rId26"/>
    <p:sldId id="424" r:id="rId27"/>
    <p:sldId id="415" r:id="rId28"/>
    <p:sldId id="416" r:id="rId29"/>
    <p:sldId id="419" r:id="rId30"/>
    <p:sldId id="417" r:id="rId31"/>
    <p:sldId id="425" r:id="rId32"/>
    <p:sldId id="435" r:id="rId33"/>
    <p:sldId id="259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RAY" initials="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D39"/>
    <a:srgbClr val="0C0F3A"/>
    <a:srgbClr val="0C0D3B"/>
    <a:srgbClr val="FFF2CC"/>
    <a:srgbClr val="0B0C38"/>
    <a:srgbClr val="EFA11F"/>
    <a:srgbClr val="F0A320"/>
    <a:srgbClr val="00002C"/>
    <a:srgbClr val="010232"/>
    <a:srgbClr val="FCF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03" autoAdjust="0"/>
    <p:restoredTop sz="94660"/>
  </p:normalViewPr>
  <p:slideViewPr>
    <p:cSldViewPr snapToGrid="0">
      <p:cViewPr>
        <p:scale>
          <a:sx n="80" d="100"/>
          <a:sy n="80" d="100"/>
        </p:scale>
        <p:origin x="-42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#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DB5165-29DA-40E4-8CF1-67AA1017F4DF}" type="doc">
      <dgm:prSet loTypeId="urn:microsoft.com/office/officeart/2009/layout/CircleArrowProcess#1" loCatId="process" qsTypeId="urn:microsoft.com/office/officeart/2005/8/quickstyle/simple1#1" qsCatId="simple" csTypeId="urn:microsoft.com/office/officeart/2005/8/colors/accent2_1#1" csCatId="accent1" phldr="0"/>
      <dgm:spPr/>
      <dgm:t>
        <a:bodyPr/>
        <a:lstStyle/>
        <a:p>
          <a:endParaRPr lang="zh-CN" altLang="en-US"/>
        </a:p>
      </dgm:t>
    </dgm:pt>
    <dgm:pt modelId="{1F18B811-B6C4-4E9E-B75F-E68888D2B754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说教</a:t>
          </a:r>
        </a:p>
      </dgm:t>
    </dgm:pt>
    <dgm:pt modelId="{39F221A0-D930-4524-B286-5041480B8FA5}" cxnId="{A52DFE7F-32DB-40FF-B4EC-C5F5E6FBB813}" type="parTrans">
      <dgm:prSet/>
      <dgm:spPr/>
      <dgm:t>
        <a:bodyPr/>
        <a:lstStyle/>
        <a:p>
          <a:endParaRPr lang="zh-CN" altLang="en-US"/>
        </a:p>
      </dgm:t>
    </dgm:pt>
    <dgm:pt modelId="{808440FA-46F9-4FB5-9A52-0D4B96A1C329}" cxnId="{A52DFE7F-32DB-40FF-B4EC-C5F5E6FBB813}" type="sibTrans">
      <dgm:prSet/>
      <dgm:spPr/>
      <dgm:t>
        <a:bodyPr/>
        <a:lstStyle/>
        <a:p>
          <a:endParaRPr lang="zh-CN" altLang="en-US"/>
        </a:p>
      </dgm:t>
    </dgm:pt>
    <dgm:pt modelId="{0EC68BAA-45B4-43C2-A277-337EA6F9C30A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FF0000"/>
              </a:solidFill>
            </a:rPr>
            <a:t>吼叫</a:t>
          </a:r>
        </a:p>
      </dgm:t>
    </dgm:pt>
    <dgm:pt modelId="{74E1C1F9-DBE5-45DE-ABCA-4EAB89E7BD46}" cxnId="{1BCDD0B3-731F-4F38-B643-3FE39F3E7745}" type="parTrans">
      <dgm:prSet/>
      <dgm:spPr/>
      <dgm:t>
        <a:bodyPr/>
        <a:lstStyle/>
        <a:p>
          <a:endParaRPr lang="zh-CN" altLang="en-US"/>
        </a:p>
      </dgm:t>
    </dgm:pt>
    <dgm:pt modelId="{B14E47DD-7335-43B1-AA39-9A37DC959B2D}" cxnId="{1BCDD0B3-731F-4F38-B643-3FE39F3E7745}" type="sibTrans">
      <dgm:prSet/>
      <dgm:spPr/>
      <dgm:t>
        <a:bodyPr/>
        <a:lstStyle/>
        <a:p>
          <a:endParaRPr lang="zh-CN" altLang="en-US"/>
        </a:p>
      </dgm:t>
    </dgm:pt>
    <dgm:pt modelId="{9191245A-08B2-492B-8F4C-F0BB23674A76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>
              <a:solidFill>
                <a:srgbClr val="FF0000"/>
              </a:solidFill>
            </a:rPr>
            <a:t>打</a:t>
          </a:r>
        </a:p>
      </dgm:t>
    </dgm:pt>
    <dgm:pt modelId="{88B912E5-FDBE-47AD-B6CC-5D82B19F2810}" cxnId="{A1A2BCF3-0414-4ADB-8108-E52F2821EEFA}" type="parTrans">
      <dgm:prSet/>
      <dgm:spPr/>
      <dgm:t>
        <a:bodyPr/>
        <a:lstStyle/>
        <a:p>
          <a:endParaRPr lang="zh-CN" altLang="en-US"/>
        </a:p>
      </dgm:t>
    </dgm:pt>
    <dgm:pt modelId="{BDF1CE3D-63BD-4B26-AEBD-1516CE58D66C}" cxnId="{A1A2BCF3-0414-4ADB-8108-E52F2821EEFA}" type="sibTrans">
      <dgm:prSet/>
      <dgm:spPr/>
      <dgm:t>
        <a:bodyPr/>
        <a:lstStyle/>
        <a:p>
          <a:endParaRPr lang="zh-CN" altLang="en-US"/>
        </a:p>
      </dgm:t>
    </dgm:pt>
    <dgm:pt modelId="{40362BDD-8B42-4FE2-9481-06ADD5FC678B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800">
              <a:solidFill>
                <a:srgbClr val="FF0000"/>
              </a:solidFill>
            </a:rPr>
            <a:t>无奈</a:t>
          </a:r>
        </a:p>
      </dgm:t>
    </dgm:pt>
    <dgm:pt modelId="{124AC2AE-E33D-4843-84C2-BC9E4A5E2413}" cxnId="{DF862878-4B95-436B-9E34-CAF6B270E4D0}" type="parTrans">
      <dgm:prSet/>
      <dgm:spPr/>
      <dgm:t>
        <a:bodyPr/>
        <a:lstStyle/>
        <a:p>
          <a:endParaRPr lang="zh-CN" altLang="en-US"/>
        </a:p>
      </dgm:t>
    </dgm:pt>
    <dgm:pt modelId="{85C0DE4D-300D-4B9F-9D07-2B9386368067}" cxnId="{DF862878-4B95-436B-9E34-CAF6B270E4D0}" type="sibTrans">
      <dgm:prSet/>
      <dgm:spPr/>
      <dgm:t>
        <a:bodyPr/>
        <a:lstStyle/>
        <a:p>
          <a:endParaRPr lang="zh-CN" altLang="en-US"/>
        </a:p>
      </dgm:t>
    </dgm:pt>
    <dgm:pt modelId="{FC7D71FE-C5B8-49A0-8DAE-85BE5AE974BC}" type="pres">
      <dgm:prSet presAssocID="{3ADB5165-29DA-40E4-8CF1-67AA1017F4D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ECC728B-0484-4C16-8415-E924988BF362}" type="pres">
      <dgm:prSet presAssocID="{1F18B811-B6C4-4E9E-B75F-E68888D2B754}" presName="Accent1" presStyleCnt="0"/>
      <dgm:spPr/>
    </dgm:pt>
    <dgm:pt modelId="{2B58B044-31E5-4900-BEF2-0561C35E9287}" type="pres">
      <dgm:prSet presAssocID="{1F18B811-B6C4-4E9E-B75F-E68888D2B754}" presName="Accent" presStyleLbl="node1" presStyleIdx="0" presStyleCnt="4"/>
      <dgm:spPr/>
    </dgm:pt>
    <dgm:pt modelId="{868A1768-D971-44A0-9296-883AA6C351ED}" type="pres">
      <dgm:prSet presAssocID="{1F18B811-B6C4-4E9E-B75F-E68888D2B754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C8DF182-23DB-4A36-BE33-8CDFC15EB7DF}" type="pres">
      <dgm:prSet presAssocID="{0EC68BAA-45B4-43C2-A277-337EA6F9C30A}" presName="Accent2" presStyleCnt="0"/>
      <dgm:spPr/>
    </dgm:pt>
    <dgm:pt modelId="{82F5C82C-3C8C-44AC-B495-DCAFE372B3B8}" type="pres">
      <dgm:prSet presAssocID="{0EC68BAA-45B4-43C2-A277-337EA6F9C30A}" presName="Accent" presStyleLbl="node1" presStyleIdx="1" presStyleCnt="4"/>
      <dgm:spPr/>
    </dgm:pt>
    <dgm:pt modelId="{A51B79B2-94EA-48E8-9F5B-CCC2F37FE992}" type="pres">
      <dgm:prSet presAssocID="{0EC68BAA-45B4-43C2-A277-337EA6F9C30A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C863CCF9-412A-484D-B839-E1C116F89683}" type="pres">
      <dgm:prSet presAssocID="{9191245A-08B2-492B-8F4C-F0BB23674A76}" presName="Accent3" presStyleCnt="0"/>
      <dgm:spPr/>
    </dgm:pt>
    <dgm:pt modelId="{D8B093BC-2378-41D5-BB68-CF2D7261907B}" type="pres">
      <dgm:prSet presAssocID="{9191245A-08B2-492B-8F4C-F0BB23674A76}" presName="Accent" presStyleLbl="node1" presStyleIdx="2" presStyleCnt="4"/>
      <dgm:spPr/>
    </dgm:pt>
    <dgm:pt modelId="{69052E6C-D2A5-4989-93EA-93D0C254E4EB}" type="pres">
      <dgm:prSet presAssocID="{9191245A-08B2-492B-8F4C-F0BB23674A76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A9769786-9A7F-4D24-AF89-D505F2915AA8}" type="pres">
      <dgm:prSet presAssocID="{40362BDD-8B42-4FE2-9481-06ADD5FC678B}" presName="Accent4" presStyleCnt="0"/>
      <dgm:spPr/>
    </dgm:pt>
    <dgm:pt modelId="{A981EEF2-CFE6-445A-AB44-66ECE2061411}" type="pres">
      <dgm:prSet presAssocID="{40362BDD-8B42-4FE2-9481-06ADD5FC678B}" presName="Accent" presStyleLbl="node1" presStyleIdx="3" presStyleCnt="4"/>
      <dgm:spPr/>
    </dgm:pt>
    <dgm:pt modelId="{46B2E265-1830-4D53-A921-A3EC82903D53}" type="pres">
      <dgm:prSet presAssocID="{40362BDD-8B42-4FE2-9481-06ADD5FC678B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8063536B-45AD-431C-9B78-57A7812FCD85}" type="presOf" srcId="{1F18B811-B6C4-4E9E-B75F-E68888D2B754}" destId="{868A1768-D971-44A0-9296-883AA6C351ED}" srcOrd="0" destOrd="0" presId="urn:microsoft.com/office/officeart/2009/layout/CircleArrowProcess#1"/>
    <dgm:cxn modelId="{139ECE4F-E66F-442D-ABBC-BC2C9AF5C752}" type="presOf" srcId="{40362BDD-8B42-4FE2-9481-06ADD5FC678B}" destId="{46B2E265-1830-4D53-A921-A3EC82903D53}" srcOrd="0" destOrd="0" presId="urn:microsoft.com/office/officeart/2009/layout/CircleArrowProcess#1"/>
    <dgm:cxn modelId="{DF862878-4B95-436B-9E34-CAF6B270E4D0}" srcId="{3ADB5165-29DA-40E4-8CF1-67AA1017F4DF}" destId="{40362BDD-8B42-4FE2-9481-06ADD5FC678B}" srcOrd="3" destOrd="0" parTransId="{124AC2AE-E33D-4843-84C2-BC9E4A5E2413}" sibTransId="{85C0DE4D-300D-4B9F-9D07-2B9386368067}"/>
    <dgm:cxn modelId="{A52DFE7F-32DB-40FF-B4EC-C5F5E6FBB813}" srcId="{3ADB5165-29DA-40E4-8CF1-67AA1017F4DF}" destId="{1F18B811-B6C4-4E9E-B75F-E68888D2B754}" srcOrd="0" destOrd="0" parTransId="{39F221A0-D930-4524-B286-5041480B8FA5}" sibTransId="{808440FA-46F9-4FB5-9A52-0D4B96A1C329}"/>
    <dgm:cxn modelId="{57FC3DAB-7002-4A15-934C-4DD2E13F4FB7}" type="presOf" srcId="{9191245A-08B2-492B-8F4C-F0BB23674A76}" destId="{69052E6C-D2A5-4989-93EA-93D0C254E4EB}" srcOrd="0" destOrd="0" presId="urn:microsoft.com/office/officeart/2009/layout/CircleArrowProcess#1"/>
    <dgm:cxn modelId="{1BCDD0B3-731F-4F38-B643-3FE39F3E7745}" srcId="{3ADB5165-29DA-40E4-8CF1-67AA1017F4DF}" destId="{0EC68BAA-45B4-43C2-A277-337EA6F9C30A}" srcOrd="1" destOrd="0" parTransId="{74E1C1F9-DBE5-45DE-ABCA-4EAB89E7BD46}" sibTransId="{B14E47DD-7335-43B1-AA39-9A37DC959B2D}"/>
    <dgm:cxn modelId="{A1EF46E0-38EE-4B62-84AC-5C306312B75C}" type="presOf" srcId="{0EC68BAA-45B4-43C2-A277-337EA6F9C30A}" destId="{A51B79B2-94EA-48E8-9F5B-CCC2F37FE992}" srcOrd="0" destOrd="0" presId="urn:microsoft.com/office/officeart/2009/layout/CircleArrowProcess#1"/>
    <dgm:cxn modelId="{A1A2BCF3-0414-4ADB-8108-E52F2821EEFA}" srcId="{3ADB5165-29DA-40E4-8CF1-67AA1017F4DF}" destId="{9191245A-08B2-492B-8F4C-F0BB23674A76}" srcOrd="2" destOrd="0" parTransId="{88B912E5-FDBE-47AD-B6CC-5D82B19F2810}" sibTransId="{BDF1CE3D-63BD-4B26-AEBD-1516CE58D66C}"/>
    <dgm:cxn modelId="{C54777FF-81BE-4A3F-8BC0-00C796F034A6}" type="presOf" srcId="{3ADB5165-29DA-40E4-8CF1-67AA1017F4DF}" destId="{FC7D71FE-C5B8-49A0-8DAE-85BE5AE974BC}" srcOrd="0" destOrd="0" presId="urn:microsoft.com/office/officeart/2009/layout/CircleArrowProcess#1"/>
    <dgm:cxn modelId="{215D7B00-FE9B-43E6-A2EF-688A4E1B03A6}" type="presParOf" srcId="{FC7D71FE-C5B8-49A0-8DAE-85BE5AE974BC}" destId="{AECC728B-0484-4C16-8415-E924988BF362}" srcOrd="0" destOrd="0" presId="urn:microsoft.com/office/officeart/2009/layout/CircleArrowProcess#1"/>
    <dgm:cxn modelId="{A22DEF50-4E9A-4851-8003-AB537C28DA4B}" type="presParOf" srcId="{AECC728B-0484-4C16-8415-E924988BF362}" destId="{2B58B044-31E5-4900-BEF2-0561C35E9287}" srcOrd="0" destOrd="0" presId="urn:microsoft.com/office/officeart/2009/layout/CircleArrowProcess#1"/>
    <dgm:cxn modelId="{6B6D728A-3CC8-482C-BF12-F61D55D0B755}" type="presParOf" srcId="{FC7D71FE-C5B8-49A0-8DAE-85BE5AE974BC}" destId="{868A1768-D971-44A0-9296-883AA6C351ED}" srcOrd="1" destOrd="0" presId="urn:microsoft.com/office/officeart/2009/layout/CircleArrowProcess#1"/>
    <dgm:cxn modelId="{434337E5-EC31-495A-A4F3-5B8FC6658181}" type="presParOf" srcId="{FC7D71FE-C5B8-49A0-8DAE-85BE5AE974BC}" destId="{2C8DF182-23DB-4A36-BE33-8CDFC15EB7DF}" srcOrd="2" destOrd="0" presId="urn:microsoft.com/office/officeart/2009/layout/CircleArrowProcess#1"/>
    <dgm:cxn modelId="{DAB3BEDA-CC56-4FA9-88E6-A486F62EFAE5}" type="presParOf" srcId="{2C8DF182-23DB-4A36-BE33-8CDFC15EB7DF}" destId="{82F5C82C-3C8C-44AC-B495-DCAFE372B3B8}" srcOrd="0" destOrd="0" presId="urn:microsoft.com/office/officeart/2009/layout/CircleArrowProcess#1"/>
    <dgm:cxn modelId="{853124E5-00E6-4F66-8112-D61E27C74A5D}" type="presParOf" srcId="{FC7D71FE-C5B8-49A0-8DAE-85BE5AE974BC}" destId="{A51B79B2-94EA-48E8-9F5B-CCC2F37FE992}" srcOrd="3" destOrd="0" presId="urn:microsoft.com/office/officeart/2009/layout/CircleArrowProcess#1"/>
    <dgm:cxn modelId="{58C15F42-DC40-4181-B0BF-AC4415153EA1}" type="presParOf" srcId="{FC7D71FE-C5B8-49A0-8DAE-85BE5AE974BC}" destId="{C863CCF9-412A-484D-B839-E1C116F89683}" srcOrd="4" destOrd="0" presId="urn:microsoft.com/office/officeart/2009/layout/CircleArrowProcess#1"/>
    <dgm:cxn modelId="{F3162851-CF29-44BB-A91E-D13A8B41D7EE}" type="presParOf" srcId="{C863CCF9-412A-484D-B839-E1C116F89683}" destId="{D8B093BC-2378-41D5-BB68-CF2D7261907B}" srcOrd="0" destOrd="0" presId="urn:microsoft.com/office/officeart/2009/layout/CircleArrowProcess#1"/>
    <dgm:cxn modelId="{BD14FC01-972B-4D80-8FE4-CD123788C664}" type="presParOf" srcId="{FC7D71FE-C5B8-49A0-8DAE-85BE5AE974BC}" destId="{69052E6C-D2A5-4989-93EA-93D0C254E4EB}" srcOrd="5" destOrd="0" presId="urn:microsoft.com/office/officeart/2009/layout/CircleArrowProcess#1"/>
    <dgm:cxn modelId="{BF96B289-3F01-4681-985D-E6C7210F3516}" type="presParOf" srcId="{FC7D71FE-C5B8-49A0-8DAE-85BE5AE974BC}" destId="{A9769786-9A7F-4D24-AF89-D505F2915AA8}" srcOrd="6" destOrd="0" presId="urn:microsoft.com/office/officeart/2009/layout/CircleArrowProcess#1"/>
    <dgm:cxn modelId="{14640EF2-6C32-47EE-BB4A-EB702344A0A1}" type="presParOf" srcId="{A9769786-9A7F-4D24-AF89-D505F2915AA8}" destId="{A981EEF2-CFE6-445A-AB44-66ECE2061411}" srcOrd="0" destOrd="0" presId="urn:microsoft.com/office/officeart/2009/layout/CircleArrowProcess#1"/>
    <dgm:cxn modelId="{62CD6A15-65D8-4B31-B496-5604E8FBAA23}" type="presParOf" srcId="{FC7D71FE-C5B8-49A0-8DAE-85BE5AE974BC}" destId="{46B2E265-1830-4D53-A921-A3EC82903D53}" srcOrd="7" destOrd="0" presId="urn:microsoft.com/office/officeart/2009/layout/CircleArrowProcess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8B044-31E5-4900-BEF2-0561C35E9287}">
      <dsp:nvSpPr>
        <dsp:cNvPr id="0" name=""/>
        <dsp:cNvSpPr/>
      </dsp:nvSpPr>
      <dsp:spPr>
        <a:xfrm>
          <a:off x="856226" y="490019"/>
          <a:ext cx="1484403" cy="148455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A1768-D971-44A0-9296-883AA6C351ED}">
      <dsp:nvSpPr>
        <dsp:cNvPr id="0" name=""/>
        <dsp:cNvSpPr/>
      </dsp:nvSpPr>
      <dsp:spPr>
        <a:xfrm>
          <a:off x="1183958" y="1027387"/>
          <a:ext cx="828381" cy="414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说教</a:t>
          </a:r>
        </a:p>
      </dsp:txBody>
      <dsp:txXfrm>
        <a:off x="1183958" y="1027387"/>
        <a:ext cx="828381" cy="414147"/>
      </dsp:txXfrm>
    </dsp:sp>
    <dsp:sp modelId="{82F5C82C-3C8C-44AC-B495-DCAFE372B3B8}">
      <dsp:nvSpPr>
        <dsp:cNvPr id="0" name=""/>
        <dsp:cNvSpPr/>
      </dsp:nvSpPr>
      <dsp:spPr>
        <a:xfrm>
          <a:off x="443845" y="1343116"/>
          <a:ext cx="1484403" cy="148455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B79B2-94EA-48E8-9F5B-CCC2F37FE992}">
      <dsp:nvSpPr>
        <dsp:cNvPr id="0" name=""/>
        <dsp:cNvSpPr/>
      </dsp:nvSpPr>
      <dsp:spPr>
        <a:xfrm>
          <a:off x="769907" y="1882059"/>
          <a:ext cx="828381" cy="414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>
              <a:solidFill>
                <a:srgbClr val="FF0000"/>
              </a:solidFill>
            </a:rPr>
            <a:t>吼叫</a:t>
          </a:r>
        </a:p>
      </dsp:txBody>
      <dsp:txXfrm>
        <a:off x="769907" y="1882059"/>
        <a:ext cx="828381" cy="414147"/>
      </dsp:txXfrm>
    </dsp:sp>
    <dsp:sp modelId="{D8B093BC-2378-41D5-BB68-CF2D7261907B}">
      <dsp:nvSpPr>
        <dsp:cNvPr id="0" name=""/>
        <dsp:cNvSpPr/>
      </dsp:nvSpPr>
      <dsp:spPr>
        <a:xfrm>
          <a:off x="856226" y="2199363"/>
          <a:ext cx="1484403" cy="1484554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52E6C-D2A5-4989-93EA-93D0C254E4EB}">
      <dsp:nvSpPr>
        <dsp:cNvPr id="0" name=""/>
        <dsp:cNvSpPr/>
      </dsp:nvSpPr>
      <dsp:spPr>
        <a:xfrm>
          <a:off x="1183958" y="2736731"/>
          <a:ext cx="828381" cy="414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>
              <a:solidFill>
                <a:srgbClr val="FF0000"/>
              </a:solidFill>
            </a:rPr>
            <a:t>打</a:t>
          </a:r>
        </a:p>
      </dsp:txBody>
      <dsp:txXfrm>
        <a:off x="1183958" y="2736731"/>
        <a:ext cx="828381" cy="414147"/>
      </dsp:txXfrm>
    </dsp:sp>
    <dsp:sp modelId="{A981EEF2-CFE6-445A-AB44-66ECE2061411}">
      <dsp:nvSpPr>
        <dsp:cNvPr id="0" name=""/>
        <dsp:cNvSpPr/>
      </dsp:nvSpPr>
      <dsp:spPr>
        <a:xfrm>
          <a:off x="549655" y="3150879"/>
          <a:ext cx="1275289" cy="1275906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2E265-1830-4D53-A921-A3EC82903D53}">
      <dsp:nvSpPr>
        <dsp:cNvPr id="0" name=""/>
        <dsp:cNvSpPr/>
      </dsp:nvSpPr>
      <dsp:spPr>
        <a:xfrm>
          <a:off x="769907" y="3591403"/>
          <a:ext cx="828381" cy="414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>
              <a:solidFill>
                <a:srgbClr val="FF0000"/>
              </a:solidFill>
            </a:rPr>
            <a:t>无奈</a:t>
          </a:r>
        </a:p>
      </dsp:txBody>
      <dsp:txXfrm>
        <a:off x="769907" y="3591403"/>
        <a:ext cx="828381" cy="414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#1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9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360ED780-594F-4875-8227-B1C4EAB1C21A}" type="slidenum">
              <a:rPr altLang="en-US" sz="1200" b="0"/>
            </a:fld>
            <a:endParaRPr lang="zh-CN" altLang="en-US" sz="1200" b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6388" name="Rectangle 3"/>
          <p:cNvSpPr>
            <a:spLocks noGrp="1" noRot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/>
              <a:t>七把刀＋五种应对模式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9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8.xml"/><Relationship Id="rId13" Type="http://schemas.openxmlformats.org/officeDocument/2006/relationships/image" Target="../media/image17.jpeg"/><Relationship Id="rId12" Type="http://schemas.openxmlformats.org/officeDocument/2006/relationships/image" Target="../media/image16.jpeg"/><Relationship Id="rId11" Type="http://schemas.openxmlformats.org/officeDocument/2006/relationships/image" Target="../media/image15.jpe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6.xml"/><Relationship Id="rId7" Type="http://schemas.microsoft.com/office/2007/relationships/diagramDrawing" Target="../diagrams/drawin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3" Type="http://schemas.openxmlformats.org/officeDocument/2006/relationships/diagramData" Target="../diagrams/data1.xml"/><Relationship Id="rId2" Type="http://schemas.openxmlformats.org/officeDocument/2006/relationships/hyperlink" Target="https://kdocs.cn/l/ce9IGtarNAT6" TargetMode="Externa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1" y="-447"/>
            <a:ext cx="4599688" cy="685762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99387" y="823"/>
            <a:ext cx="7592278" cy="6855719"/>
          </a:xfrm>
          <a:prstGeom prst="rect">
            <a:avLst/>
          </a:prstGeom>
          <a:solidFill>
            <a:srgbClr val="F9F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2" name="文本框 11"/>
          <p:cNvSpPr txBox="1"/>
          <p:nvPr/>
        </p:nvSpPr>
        <p:spPr>
          <a:xfrm>
            <a:off x="6195689" y="1026292"/>
            <a:ext cx="5676589" cy="665480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lnSpc>
                <a:spcPct val="140000"/>
              </a:lnSpc>
              <a:spcBef>
                <a:spcPct val="40000"/>
              </a:spcBef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sym typeface="+mn-ea"/>
              </a:rPr>
              <a:t>西南大学教育学学士</a:t>
            </a:r>
            <a:endParaRPr lang="zh-CN" altLang="en-US" sz="2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</a:endParaRPr>
          </a:p>
          <a:p>
            <a:pPr eaLnBrk="1" hangingPunct="1">
              <a:lnSpc>
                <a:spcPct val="140000"/>
              </a:lnSpc>
              <a:spcBef>
                <a:spcPct val="40000"/>
              </a:spcBef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sym typeface="+mn-ea"/>
              </a:rPr>
              <a:t>西南大学心理学硕士</a:t>
            </a:r>
            <a:endParaRPr lang="zh-CN" altLang="en-US" sz="2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sym typeface="+mn-ea"/>
            </a:endParaRPr>
          </a:p>
          <a:p>
            <a:pPr eaLnBrk="1" hangingPunct="1">
              <a:lnSpc>
                <a:spcPct val="140000"/>
              </a:lnSpc>
              <a:spcBef>
                <a:spcPct val="40000"/>
              </a:spcBef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sym typeface="+mn-ea"/>
              </a:rPr>
              <a:t>国家二级心理咨询师</a:t>
            </a:r>
            <a:endParaRPr lang="zh-CN" altLang="en-US" sz="2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</a:endParaRPr>
          </a:p>
          <a:p>
            <a:pPr eaLnBrk="1" hangingPunct="1">
              <a:lnSpc>
                <a:spcPct val="140000"/>
              </a:lnSpc>
              <a:spcBef>
                <a:spcPct val="40000"/>
              </a:spcBef>
              <a:buFontTx/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sym typeface="+mn-ea"/>
              </a:rPr>
              <a:t>陕西省家庭教育导师</a:t>
            </a:r>
            <a:endParaRPr lang="zh-CN" altLang="en-US" sz="2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</a:endParaRPr>
          </a:p>
          <a:p>
            <a:pPr algn="l" eaLnBrk="1" hangingPunct="1">
              <a:lnSpc>
                <a:spcPct val="140000"/>
              </a:lnSpc>
              <a:spcBef>
                <a:spcPct val="40000"/>
              </a:spcBef>
              <a:buFontTx/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sym typeface="+mn-ea"/>
              </a:rPr>
              <a:t>国家高级职业生涯规划师</a:t>
            </a:r>
            <a:endParaRPr lang="zh-CN" altLang="en-US" sz="2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sym typeface="+mn-ea"/>
            </a:endParaRPr>
          </a:p>
          <a:p>
            <a:pPr algn="l" eaLnBrk="1" hangingPunct="1">
              <a:lnSpc>
                <a:spcPct val="140000"/>
              </a:lnSpc>
              <a:spcBef>
                <a:spcPct val="40000"/>
              </a:spcBef>
              <a:buFontTx/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sym typeface="+mn-ea"/>
              </a:rPr>
              <a:t>榆林市青春健康教育讲师</a:t>
            </a:r>
            <a:endParaRPr lang="zh-CN" altLang="en-US" sz="2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sym typeface="+mn-ea"/>
            </a:endParaRPr>
          </a:p>
          <a:p>
            <a:pPr algn="l" eaLnBrk="1" hangingPunct="1">
              <a:lnSpc>
                <a:spcPct val="140000"/>
              </a:lnSpc>
              <a:spcBef>
                <a:spcPct val="40000"/>
              </a:spcBef>
              <a:buFontTx/>
              <a:buNone/>
            </a:pPr>
            <a:r>
              <a:rPr lang="zh-CN" altLang="en-US" sz="2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sym typeface="+mn-ea"/>
              </a:rPr>
              <a:t>榆林中学心理健康教育教师</a:t>
            </a:r>
            <a:endParaRPr lang="zh-CN" altLang="en-US" sz="2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</a:endParaRPr>
          </a:p>
          <a:p>
            <a:pPr algn="l" eaLnBrk="1" hangingPunct="1">
              <a:lnSpc>
                <a:spcPct val="140000"/>
              </a:lnSpc>
              <a:spcBef>
                <a:spcPct val="40000"/>
              </a:spcBef>
              <a:buFontTx/>
              <a:buNone/>
            </a:pPr>
            <a:endParaRPr lang="zh-CN" altLang="en-US" sz="2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</a:endParaRPr>
          </a:p>
          <a:p>
            <a:pPr fontAlgn="auto">
              <a:lnSpc>
                <a:spcPct val="125000"/>
              </a:lnSpc>
            </a:pPr>
            <a:endParaRPr lang="zh-CN" altLang="en-US" sz="2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77600" y="210361"/>
            <a:ext cx="1706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常小文</a:t>
            </a:r>
            <a:endParaRPr lang="zh-CN" altLang="en-US" sz="4000" b="1" dirty="0" smtClean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>
            <a:spLocks noChangeArrowheads="1"/>
          </p:cNvSpPr>
          <p:nvPr/>
        </p:nvSpPr>
        <p:spPr>
          <a:xfrm>
            <a:off x="3968751" y="950659"/>
            <a:ext cx="4556941" cy="544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>
                <a:solidFill>
                  <a:srgbClr val="00873C"/>
                </a:solidFill>
                <a:latin typeface="微软雅黑" panose="020B0503020204020204" charset="-122"/>
                <a:ea typeface="微软雅黑" panose="020B0503020204020204" charset="-122"/>
              </a:rPr>
              <a:t>盲 目 的 爱</a:t>
            </a:r>
            <a:endParaRPr lang="zh-CN" altLang="en-US" sz="3200" b="1">
              <a:solidFill>
                <a:srgbClr val="00873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内容占位符 3" descr="IMG_0005_副本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0613" y="1684106"/>
            <a:ext cx="2525571" cy="4154720"/>
          </a:xfrm>
          <a:prstGeom prst="rect">
            <a:avLst/>
          </a:prstGeom>
        </p:spPr>
      </p:pic>
      <p:pic>
        <p:nvPicPr>
          <p:cNvPr id="11" name="图片 10" descr="IMG_0005_副本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2437485"/>
            <a:ext cx="1052321" cy="47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IMG_0005_副本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6" y="2939200"/>
            <a:ext cx="1145861" cy="56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 descr="IMG_0005_副本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22134"/>
            <a:ext cx="985285" cy="40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 descr="IMG_0005_副本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1923126"/>
            <a:ext cx="957223" cy="38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 descr="IMG_0005_副本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4792213"/>
            <a:ext cx="879273" cy="32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 descr="IMG_0005_副本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5294127"/>
            <a:ext cx="1083501" cy="42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 descr="IMG_0005_副本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90" y="1795716"/>
            <a:ext cx="1161450" cy="53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 descr="IMG_0005_副本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90" y="2370636"/>
            <a:ext cx="1142742" cy="72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 descr="IMG_0005_副本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157247"/>
            <a:ext cx="1161451" cy="76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 descr="IMG_0005_副本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3943543"/>
            <a:ext cx="1128712" cy="79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IMG_0005_副本1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5" y="4803843"/>
            <a:ext cx="1223810" cy="95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 descr="IMG_0005_副本65_副本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2" y="4292494"/>
            <a:ext cx="1021142" cy="34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3968751" y="912813"/>
            <a:ext cx="4640263" cy="582612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00873C"/>
                </a:solidFill>
                <a:latin typeface="微软雅黑" panose="020B0503020204020204" charset="-122"/>
                <a:ea typeface="微软雅黑" panose="020B0503020204020204" charset="-122"/>
              </a:rPr>
              <a:t>盲 目 的 爱</a:t>
            </a:r>
            <a:endParaRPr lang="zh-CN" altLang="en-US" sz="3200" b="1">
              <a:solidFill>
                <a:srgbClr val="00873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 descr="IMG_0005_副本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731963"/>
            <a:ext cx="1182688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 descr="IMG_0005_副本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232026"/>
            <a:ext cx="1163638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 descr="IMG_0005_副本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967038"/>
            <a:ext cx="1182688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 descr="IMG_0005_副本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8" y="3746500"/>
            <a:ext cx="11493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 descr="IMG_0005_副本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9" y="4552951"/>
            <a:ext cx="1246187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圆角矩形 1"/>
          <p:cNvSpPr>
            <a:spLocks noChangeArrowheads="1"/>
          </p:cNvSpPr>
          <p:nvPr/>
        </p:nvSpPr>
        <p:spPr bwMode="auto">
          <a:xfrm>
            <a:off x="8185150" y="1733551"/>
            <a:ext cx="1454150" cy="5429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400" noProof="1"/>
              <a:t>  生 气</a:t>
            </a:r>
            <a:endParaRPr lang="zh-CN" altLang="zh-CN" sz="2400" noProof="1"/>
          </a:p>
        </p:txBody>
      </p:sp>
      <p:sp>
        <p:nvSpPr>
          <p:cNvPr id="15369" name="圆角矩形 2"/>
          <p:cNvSpPr>
            <a:spLocks noChangeArrowheads="1"/>
          </p:cNvSpPr>
          <p:nvPr/>
        </p:nvSpPr>
        <p:spPr bwMode="auto">
          <a:xfrm>
            <a:off x="8185150" y="3228976"/>
            <a:ext cx="1454150" cy="5191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400" noProof="1"/>
              <a:t>  </a:t>
            </a:r>
            <a:r>
              <a:rPr lang="zh-CN" altLang="en-US" sz="2400" noProof="1"/>
              <a:t>焦 虑</a:t>
            </a:r>
            <a:endParaRPr lang="zh-CN" altLang="en-US" sz="2400" noProof="1"/>
          </a:p>
        </p:txBody>
      </p:sp>
      <p:sp>
        <p:nvSpPr>
          <p:cNvPr id="15370" name="圆角矩形 3"/>
          <p:cNvSpPr>
            <a:spLocks noChangeArrowheads="1"/>
          </p:cNvSpPr>
          <p:nvPr/>
        </p:nvSpPr>
        <p:spPr bwMode="auto">
          <a:xfrm>
            <a:off x="8185150" y="3984626"/>
            <a:ext cx="1454150" cy="568325"/>
          </a:xfrm>
          <a:prstGeom prst="roundRect">
            <a:avLst>
              <a:gd name="adj" fmla="val 197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400" noProof="1"/>
              <a:t>  </a:t>
            </a:r>
            <a:r>
              <a:rPr lang="zh-CN" altLang="en-US" sz="2400" noProof="1"/>
              <a:t>无 助</a:t>
            </a:r>
            <a:endParaRPr lang="zh-CN" altLang="en-US" sz="2400" noProof="1"/>
          </a:p>
        </p:txBody>
      </p:sp>
      <p:sp>
        <p:nvSpPr>
          <p:cNvPr id="15371" name="圆角矩形 8"/>
          <p:cNvSpPr>
            <a:spLocks noChangeArrowheads="1"/>
          </p:cNvSpPr>
          <p:nvPr/>
        </p:nvSpPr>
        <p:spPr bwMode="auto">
          <a:xfrm>
            <a:off x="8185150" y="4954589"/>
            <a:ext cx="1454150" cy="5746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400" noProof="1"/>
              <a:t>  </a:t>
            </a:r>
            <a:r>
              <a:rPr lang="zh-CN" altLang="en-US" sz="2400" noProof="1"/>
              <a:t>无 力</a:t>
            </a:r>
            <a:endParaRPr lang="zh-CN" altLang="en-US" sz="2400" noProof="1"/>
          </a:p>
        </p:txBody>
      </p:sp>
      <p:sp>
        <p:nvSpPr>
          <p:cNvPr id="15372" name="圆角矩形 17"/>
          <p:cNvSpPr>
            <a:spLocks noChangeArrowheads="1"/>
          </p:cNvSpPr>
          <p:nvPr/>
        </p:nvSpPr>
        <p:spPr bwMode="auto">
          <a:xfrm>
            <a:off x="8185150" y="2511426"/>
            <a:ext cx="1454150" cy="4556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400" noProof="1"/>
              <a:t>  </a:t>
            </a:r>
            <a:r>
              <a:rPr lang="zh-CN" altLang="en-US" sz="2400" noProof="1"/>
              <a:t>着 急</a:t>
            </a:r>
            <a:endParaRPr lang="zh-CN" altLang="en-US" sz="2400" noProof="1"/>
          </a:p>
        </p:txBody>
      </p:sp>
      <p:pic>
        <p:nvPicPr>
          <p:cNvPr id="15373" name="图片 20" descr="ti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2032000"/>
            <a:ext cx="2447925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74" name="直接箭头连接符 4"/>
          <p:cNvCxnSpPr>
            <a:cxnSpLocks noChangeShapeType="1"/>
            <a:stCxn id="15368" idx="2"/>
            <a:endCxn id="15372" idx="0"/>
          </p:cNvCxnSpPr>
          <p:nvPr/>
        </p:nvCxnSpPr>
        <p:spPr bwMode="auto">
          <a:xfrm>
            <a:off x="8912225" y="2276475"/>
            <a:ext cx="0" cy="2349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5" name="直接箭头连接符 5"/>
          <p:cNvCxnSpPr>
            <a:cxnSpLocks noChangeShapeType="1"/>
            <a:stCxn id="15368" idx="2"/>
            <a:endCxn id="15372" idx="0"/>
          </p:cNvCxnSpPr>
          <p:nvPr/>
        </p:nvCxnSpPr>
        <p:spPr bwMode="auto">
          <a:xfrm>
            <a:off x="8912225" y="2994025"/>
            <a:ext cx="0" cy="2349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6" name="直接箭头连接符 6"/>
          <p:cNvCxnSpPr>
            <a:cxnSpLocks noChangeShapeType="1"/>
            <a:stCxn id="15368" idx="2"/>
            <a:endCxn id="15372" idx="0"/>
          </p:cNvCxnSpPr>
          <p:nvPr/>
        </p:nvCxnSpPr>
        <p:spPr bwMode="auto">
          <a:xfrm>
            <a:off x="8912225" y="3746500"/>
            <a:ext cx="0" cy="2349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7" name="直接箭头连接符 7"/>
          <p:cNvCxnSpPr>
            <a:cxnSpLocks noChangeShapeType="1"/>
            <a:stCxn id="15368" idx="2"/>
            <a:endCxn id="15371" idx="0"/>
          </p:cNvCxnSpPr>
          <p:nvPr/>
        </p:nvCxnSpPr>
        <p:spPr bwMode="auto">
          <a:xfrm>
            <a:off x="8912225" y="4552950"/>
            <a:ext cx="0" cy="4016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内容占位符 3" descr="IMG_0005_副本1.jpg"/>
          <p:cNvPicPr>
            <a:picLocks noGrp="1"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1216025"/>
            <a:ext cx="2571750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右箭头 4"/>
          <p:cNvSpPr>
            <a:spLocks noChangeArrowheads="1"/>
          </p:cNvSpPr>
          <p:nvPr/>
        </p:nvSpPr>
        <p:spPr bwMode="auto">
          <a:xfrm>
            <a:off x="5121275" y="2081214"/>
            <a:ext cx="2165350" cy="1025525"/>
          </a:xfrm>
          <a:prstGeom prst="rightArrow">
            <a:avLst>
              <a:gd name="adj1" fmla="val 50000"/>
              <a:gd name="adj2" fmla="val 49834"/>
            </a:avLst>
          </a:prstGeom>
          <a:solidFill>
            <a:srgbClr val="52CE55"/>
          </a:solidFill>
          <a:ln w="9525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/>
              <a:t>“</a:t>
            </a:r>
            <a:r>
              <a:rPr lang="zh-CN" altLang="en-US" sz="2800"/>
              <a:t>爱</a:t>
            </a:r>
            <a:r>
              <a:rPr lang="en-US" altLang="zh-CN" sz="2800"/>
              <a:t>”</a:t>
            </a:r>
            <a:r>
              <a:rPr lang="zh-CN" altLang="zh-CN" sz="2800"/>
              <a:t>传 承</a:t>
            </a:r>
            <a:endParaRPr lang="zh-CN" altLang="zh-CN" sz="2800"/>
          </a:p>
        </p:txBody>
      </p:sp>
      <p:pic>
        <p:nvPicPr>
          <p:cNvPr id="17412" name="图片 2" descr="t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1" y="1458913"/>
            <a:ext cx="24479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左箭头 2"/>
          <p:cNvSpPr>
            <a:spLocks noChangeArrowheads="1"/>
          </p:cNvSpPr>
          <p:nvPr/>
        </p:nvSpPr>
        <p:spPr bwMode="auto">
          <a:xfrm>
            <a:off x="5087939" y="3817939"/>
            <a:ext cx="2016125" cy="936625"/>
          </a:xfrm>
          <a:prstGeom prst="leftArrow">
            <a:avLst>
              <a:gd name="adj1" fmla="val 50000"/>
              <a:gd name="adj2" fmla="val 4989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/>
              <a:t>“</a:t>
            </a:r>
            <a:r>
              <a:rPr lang="zh-CN" altLang="en-US" sz="2800"/>
              <a:t>爱</a:t>
            </a:r>
            <a:r>
              <a:rPr lang="en-US" altLang="zh-CN" sz="2800"/>
              <a:t>”</a:t>
            </a:r>
            <a:r>
              <a:rPr lang="zh-CN" altLang="en-US" sz="2800"/>
              <a:t>回馈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1"/>
          <p:cNvSpPr txBox="1"/>
          <p:nvPr/>
        </p:nvSpPr>
        <p:spPr>
          <a:xfrm>
            <a:off x="1562100" y="1146175"/>
            <a:ext cx="7046595" cy="430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zh-CN" sz="4800" b="1" i="0" u="none" strike="noStrike" kern="1200" cap="none" spc="60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我曾经捆绑过谁？</a:t>
            </a:r>
            <a:endParaRPr kumimoji="0" lang="zh-CN" altLang="en-US" sz="4800" b="0" i="0" u="none" strike="noStrike" kern="1200" cap="none" spc="60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zh-CN" sz="4800" b="1" i="0" u="none" strike="noStrike" kern="1200" cap="none" spc="60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我曾经被谁捆绑过？</a:t>
            </a:r>
            <a:endParaRPr kumimoji="0" lang="zh-CN" altLang="en-US" sz="4800" b="0" i="0" u="none" strike="noStrike" kern="1200" cap="none" spc="60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zh-CN" sz="4800" b="1" i="0" u="none" strike="noStrike" kern="1200" cap="none" spc="60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我们的关系因此怎样</a:t>
            </a:r>
            <a:r>
              <a:rPr kumimoji="0" lang="zh-CN" altLang="zh-CN" sz="4800" b="1" i="0" u="none" strike="noStrike" kern="1200" cap="none" spc="60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？</a:t>
            </a:r>
            <a:endParaRPr kumimoji="0" lang="zh-CN" altLang="en-US" sz="4800" b="0" i="0" u="none" strike="noStrike" kern="1200" cap="none" spc="6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119380" y="2034540"/>
            <a:ext cx="110578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                  </a:t>
            </a:r>
            <a:endParaRPr lang="en-US" altLang="zh-CN" sz="13800"/>
          </a:p>
        </p:txBody>
      </p:sp>
      <p:sp>
        <p:nvSpPr>
          <p:cNvPr id="5" name="椭圆 4"/>
          <p:cNvSpPr/>
          <p:nvPr/>
        </p:nvSpPr>
        <p:spPr>
          <a:xfrm>
            <a:off x="1143000" y="0"/>
            <a:ext cx="9686925" cy="9686925"/>
          </a:xfrm>
          <a:prstGeom prst="ellipse">
            <a:avLst/>
          </a:prstGeom>
          <a:solidFill>
            <a:srgbClr val="B26A15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159125" y="2288540"/>
            <a:ext cx="6658610" cy="2242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90000"/>
              </a:lnSpc>
            </a:pPr>
            <a:r>
              <a:rPr lang="zh-CN" altLang="en-US" sz="23900" b="1" baseline="-25000">
                <a:solidFill>
                  <a:srgbClr val="F7CD07"/>
                </a:solidFill>
                <a:latin typeface="微软雅黑" panose="020B0503020204020204" charset="-122"/>
                <a:ea typeface="微软雅黑" panose="020B0503020204020204" charset="-122"/>
              </a:rPr>
              <a:t>活动一</a:t>
            </a:r>
            <a:endParaRPr lang="zh-CN" altLang="en-US" sz="23900" b="1" baseline="-25000">
              <a:solidFill>
                <a:srgbClr val="F7CD0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370060" y="357505"/>
            <a:ext cx="2309495" cy="690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3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米脂心理 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教育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巡讲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lnSpc>
                <a:spcPct val="130000"/>
              </a:lnSpc>
            </a:pPr>
            <a:endParaRPr lang="en-US" altLang="zh-CN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252855" y="492760"/>
            <a:ext cx="9686925" cy="9686925"/>
          </a:xfrm>
          <a:prstGeom prst="ellipse">
            <a:avLst/>
          </a:prstGeom>
          <a:solidFill>
            <a:srgbClr val="B26A15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908300" y="2635885"/>
            <a:ext cx="11057890" cy="5438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1500" b="1" baseline="-25000">
                <a:solidFill>
                  <a:srgbClr val="F7CD0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你是敲鼓的人</a:t>
            </a:r>
            <a:endParaRPr lang="zh-CN" altLang="en-US" sz="11500" b="1" baseline="-25000">
              <a:solidFill>
                <a:srgbClr val="F7CD0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11500" b="1" baseline="-25000">
                <a:solidFill>
                  <a:srgbClr val="F7CD0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还是被敲的</a:t>
            </a:r>
            <a:r>
              <a:rPr lang="zh-CN" altLang="en-US" sz="11500" b="1" baseline="-25000">
                <a:solidFill>
                  <a:srgbClr val="F7CD0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</a:t>
            </a:r>
            <a:endParaRPr lang="zh-CN" altLang="en-US" sz="6600">
              <a:solidFill>
                <a:schemeClr val="bg1"/>
              </a:solidFill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6600">
              <a:solidFill>
                <a:schemeClr val="bg1"/>
              </a:solidFill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6600">
              <a:solidFill>
                <a:schemeClr val="bg1"/>
              </a:solidFill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6600">
              <a:solidFill>
                <a:schemeClr val="bg1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70060" y="357505"/>
            <a:ext cx="2309495" cy="690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3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米脂心理 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教育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巡讲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lnSpc>
                <a:spcPct val="130000"/>
              </a:lnSpc>
            </a:pPr>
            <a:endParaRPr lang="en-US" altLang="zh-CN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-119380" y="2034540"/>
            <a:ext cx="11057890" cy="4338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                  </a:t>
            </a:r>
            <a:r>
              <a:rPr lang="zh-CN" altLang="en-US" sz="13800"/>
              <a:t>鼓问</a:t>
            </a:r>
            <a:r>
              <a:rPr lang="en-US" altLang="zh-CN" sz="13800"/>
              <a:t>2</a:t>
            </a:r>
            <a:endParaRPr lang="en-US" altLang="zh-CN" sz="13800"/>
          </a:p>
          <a:p>
            <a:endParaRPr lang="en-US" altLang="zh-CN" sz="13800"/>
          </a:p>
        </p:txBody>
      </p:sp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252855" y="492760"/>
            <a:ext cx="9686925" cy="9686925"/>
          </a:xfrm>
          <a:prstGeom prst="ellipse">
            <a:avLst/>
          </a:prstGeom>
          <a:solidFill>
            <a:srgbClr val="B26A15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79295" y="1777365"/>
            <a:ext cx="11057890" cy="4692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1500" b="1" baseline="-25000">
                <a:solidFill>
                  <a:srgbClr val="F7CD0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如果你是敲鼓的人</a:t>
            </a:r>
            <a:endParaRPr lang="zh-CN" altLang="en-US" sz="11500" b="1" baseline="-25000">
              <a:solidFill>
                <a:srgbClr val="F7CD0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1500" b="1" baseline="-25000">
                <a:solidFill>
                  <a:srgbClr val="F7CD0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你在表达什么</a:t>
            </a:r>
            <a:endParaRPr lang="zh-CN" altLang="en-US" sz="11500" b="1" baseline="-25000">
              <a:solidFill>
                <a:srgbClr val="F7CD0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1500" b="1" baseline="-25000">
                <a:solidFill>
                  <a:srgbClr val="F7CD0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如果你是被敲的人</a:t>
            </a:r>
            <a:endParaRPr lang="zh-CN" altLang="en-US" sz="11500" b="1" baseline="-25000">
              <a:solidFill>
                <a:srgbClr val="F7CD0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1500" b="1" baseline="-25000">
                <a:solidFill>
                  <a:srgbClr val="F7CD0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孩子在对你说什么</a:t>
            </a:r>
            <a:endParaRPr lang="zh-CN" altLang="en-US" sz="11500" b="1" baseline="-25000">
              <a:solidFill>
                <a:srgbClr val="F7CD07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70060" y="357505"/>
            <a:ext cx="2309495" cy="690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3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米脂心理 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教育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巡讲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lnSpc>
                <a:spcPct val="130000"/>
              </a:lnSpc>
            </a:pPr>
            <a:endParaRPr lang="en-US" altLang="zh-CN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119380" y="2034540"/>
            <a:ext cx="110578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                  </a:t>
            </a:r>
            <a:endParaRPr lang="en-US" altLang="zh-CN" sz="13800"/>
          </a:p>
        </p:txBody>
      </p:sp>
      <p:sp>
        <p:nvSpPr>
          <p:cNvPr id="5" name="椭圆 4"/>
          <p:cNvSpPr/>
          <p:nvPr/>
        </p:nvSpPr>
        <p:spPr>
          <a:xfrm>
            <a:off x="1143000" y="0"/>
            <a:ext cx="9686925" cy="9686925"/>
          </a:xfrm>
          <a:prstGeom prst="ellipse">
            <a:avLst/>
          </a:prstGeom>
          <a:solidFill>
            <a:srgbClr val="B26A15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159125" y="2288540"/>
            <a:ext cx="6658610" cy="3195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90000"/>
              </a:lnSpc>
            </a:pPr>
            <a:r>
              <a:rPr lang="zh-CN" altLang="en-US" sz="11500" b="1" baseline="-25000">
                <a:solidFill>
                  <a:srgbClr val="F7CD07"/>
                </a:solidFill>
                <a:latin typeface="微软雅黑" panose="020B0503020204020204" charset="-122"/>
                <a:ea typeface="微软雅黑" panose="020B0503020204020204" charset="-122"/>
              </a:rPr>
              <a:t>你希望你的孩子是什么样的生命</a:t>
            </a:r>
            <a:r>
              <a:rPr lang="zh-CN" altLang="en-US" sz="11500" b="1" baseline="-25000">
                <a:solidFill>
                  <a:srgbClr val="F7CD07"/>
                </a:solidFill>
                <a:latin typeface="微软雅黑" panose="020B0503020204020204" charset="-122"/>
                <a:ea typeface="微软雅黑" panose="020B0503020204020204" charset="-122"/>
              </a:rPr>
              <a:t>状态？</a:t>
            </a:r>
            <a:endParaRPr lang="zh-CN" altLang="en-US" sz="11500" b="1" baseline="-25000">
              <a:solidFill>
                <a:srgbClr val="F7CD0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370060" y="357505"/>
            <a:ext cx="2309495" cy="690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3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米脂心理 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教育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巡讲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lnSpc>
                <a:spcPct val="130000"/>
              </a:lnSpc>
            </a:pPr>
            <a:endParaRPr lang="en-US" altLang="zh-CN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154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46655" y="4199890"/>
            <a:ext cx="2755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b="1">
                <a:gradFill>
                  <a:gsLst>
                    <a:gs pos="0">
                      <a:srgbClr val="FCF6ED"/>
                    </a:gs>
                    <a:gs pos="100000">
                      <a:srgbClr val="FFC000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</a:rPr>
              <a:t>能量表</a:t>
            </a:r>
            <a:endParaRPr lang="zh-CN" altLang="zh-CN" sz="3600" b="1">
              <a:gradFill>
                <a:gsLst>
                  <a:gs pos="0">
                    <a:srgbClr val="FCF6ED"/>
                  </a:gs>
                  <a:gs pos="100000">
                    <a:srgbClr val="FFC000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392420" y="815062"/>
            <a:ext cx="3401695" cy="5499378"/>
            <a:chOff x="7664" y="954"/>
            <a:chExt cx="5331" cy="8617"/>
          </a:xfrm>
        </p:grpSpPr>
        <p:pic>
          <p:nvPicPr>
            <p:cNvPr id="13" name="图片 12" descr="41i58PIC2TH_10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9" y="1230"/>
              <a:ext cx="3387" cy="8341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7664" y="3917"/>
              <a:ext cx="974" cy="1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80000"/>
                </a:lnSpc>
              </a:pPr>
              <a:r>
                <a:rPr lang="en-US" altLang="zh-CN" sz="3200" b="1">
                  <a:solidFill>
                    <a:schemeClr val="accent4"/>
                  </a:solidFill>
                </a:rPr>
                <a:t>0</a:t>
              </a:r>
              <a:endParaRPr lang="en-US" altLang="zh-CN" sz="3200" b="1">
                <a:solidFill>
                  <a:schemeClr val="accent4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988" y="1230"/>
              <a:ext cx="1767" cy="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altLang="zh-CN" sz="3200" b="1">
                  <a:solidFill>
                    <a:schemeClr val="accent4"/>
                  </a:solidFill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r>
                <a:rPr lang="en-US" altLang="zh-CN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274" y="8862"/>
              <a:ext cx="1194" cy="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chemeClr val="accent4"/>
                  </a:solidFill>
                  <a:latin typeface="微软雅黑" panose="020B0503020204020204" charset="-122"/>
                  <a:ea typeface="微软雅黑" panose="020B0503020204020204" charset="-122"/>
                </a:rPr>
                <a:t>—</a:t>
              </a:r>
              <a:r>
                <a:rPr lang="en-US" altLang="zh-CN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664" y="954"/>
              <a:ext cx="974" cy="3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zh-CN" altLang="en-US" sz="15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开悟</a:t>
              </a:r>
              <a:endParaRPr lang="zh-CN" altLang="en-US" sz="1500" b="1">
                <a:solidFill>
                  <a:schemeClr val="accent4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r">
                <a:lnSpc>
                  <a:spcPct val="110000"/>
                </a:lnSpc>
              </a:pPr>
              <a:r>
                <a:rPr lang="zh-CN" altLang="en-US" sz="15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平和</a:t>
              </a:r>
              <a:endParaRPr lang="zh-CN" altLang="en-US" sz="1500" b="1">
                <a:solidFill>
                  <a:schemeClr val="accent4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r">
                <a:lnSpc>
                  <a:spcPct val="110000"/>
                </a:lnSpc>
              </a:pPr>
              <a:r>
                <a:rPr lang="zh-CN" altLang="en-US" sz="15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喜悦</a:t>
              </a:r>
              <a:endParaRPr lang="zh-CN" altLang="en-US" sz="1500" b="1">
                <a:solidFill>
                  <a:schemeClr val="accent4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r">
                <a:lnSpc>
                  <a:spcPct val="110000"/>
                </a:lnSpc>
              </a:pPr>
              <a:r>
                <a:rPr lang="zh-CN" altLang="en-US" sz="15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爱</a:t>
              </a:r>
              <a:endParaRPr lang="zh-CN" altLang="en-US" sz="1500" b="1">
                <a:solidFill>
                  <a:schemeClr val="accent4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r">
                <a:lnSpc>
                  <a:spcPct val="110000"/>
                </a:lnSpc>
              </a:pPr>
              <a:r>
                <a:rPr lang="zh-CN" altLang="en-US" sz="15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明智</a:t>
              </a:r>
              <a:endParaRPr lang="zh-CN" altLang="en-US" sz="1500" b="1">
                <a:solidFill>
                  <a:schemeClr val="accent4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r">
                <a:lnSpc>
                  <a:spcPct val="110000"/>
                </a:lnSpc>
              </a:pPr>
              <a:r>
                <a:rPr lang="zh-CN" altLang="en-US" sz="15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宽容</a:t>
              </a:r>
              <a:endParaRPr lang="zh-CN" altLang="en-US" sz="1500" b="1">
                <a:solidFill>
                  <a:schemeClr val="accent4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r">
                <a:lnSpc>
                  <a:spcPct val="110000"/>
                </a:lnSpc>
              </a:pPr>
              <a:r>
                <a:rPr lang="zh-CN" altLang="en-US" sz="15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主动</a:t>
              </a:r>
              <a:endParaRPr lang="zh-CN" altLang="en-US" sz="1500" b="1">
                <a:solidFill>
                  <a:schemeClr val="accent4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r">
                <a:lnSpc>
                  <a:spcPct val="110000"/>
                </a:lnSpc>
              </a:pPr>
              <a:r>
                <a:rPr lang="zh-CN" altLang="en-US" sz="15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淡定</a:t>
              </a:r>
              <a:endParaRPr lang="zh-CN" altLang="en-US" sz="1500" b="1">
                <a:solidFill>
                  <a:schemeClr val="accent4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r">
                <a:lnSpc>
                  <a:spcPct val="110000"/>
                </a:lnSpc>
              </a:pPr>
              <a:r>
                <a:rPr lang="zh-CN" altLang="en-US" sz="15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勇气</a:t>
              </a:r>
              <a:endParaRPr lang="zh-CN" altLang="en-US" sz="1500" b="1">
                <a:solidFill>
                  <a:schemeClr val="accent4">
                    <a:lumMod val="40000"/>
                    <a:lumOff val="6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553" y="4754"/>
              <a:ext cx="2442" cy="3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压力 紧张</a:t>
              </a:r>
              <a:endPara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冷漠</a:t>
              </a:r>
              <a:endPara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愤怒</a:t>
              </a:r>
              <a:endPara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欲望</a:t>
              </a:r>
              <a:endPara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恐惧</a:t>
              </a:r>
              <a:endPara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悲伤</a:t>
              </a:r>
              <a:endPara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内疚</a:t>
              </a:r>
              <a:endPara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羞愧 愧疚 羞耻</a:t>
              </a:r>
              <a:endPara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无助 无力 无望</a:t>
              </a:r>
              <a:endPara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941570" y="124460"/>
            <a:ext cx="2309495" cy="690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3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米脂心理 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教育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巡讲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lnSpc>
                <a:spcPct val="130000"/>
              </a:lnSpc>
            </a:pPr>
            <a:endParaRPr lang="en-US" altLang="zh-CN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8890" y="-635"/>
            <a:ext cx="12200890" cy="6858000"/>
          </a:xfrm>
          <a:prstGeom prst="rect">
            <a:avLst/>
          </a:prstGeom>
          <a:solidFill>
            <a:srgbClr val="0C0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800" b="1">
              <a:solidFill>
                <a:schemeClr val="accent2"/>
              </a:solidFill>
              <a:latin typeface="汉仪青云简" panose="00020600040101010101" charset="-122"/>
              <a:ea typeface="汉仪青云简" panose="00020600040101010101" charset="-122"/>
            </a:endParaRPr>
          </a:p>
          <a:p>
            <a:pPr algn="ctr"/>
            <a:r>
              <a:rPr lang="zh-CN" altLang="en-US" sz="13800" b="1">
                <a:solidFill>
                  <a:schemeClr val="accent2"/>
                </a:solidFill>
                <a:latin typeface="汉仪青云简" panose="00020600040101010101" charset="-122"/>
                <a:ea typeface="汉仪青云简" panose="00020600040101010101" charset="-122"/>
              </a:rPr>
              <a:t>案例一：</a:t>
            </a:r>
            <a:endParaRPr lang="zh-CN" altLang="en-US" sz="13800" b="1">
              <a:solidFill>
                <a:schemeClr val="accent2"/>
              </a:solidFill>
              <a:latin typeface="汉仪青云简" panose="00020600040101010101" charset="-122"/>
              <a:ea typeface="汉仪青云简" panose="00020600040101010101" charset="-122"/>
            </a:endParaRPr>
          </a:p>
          <a:p>
            <a:pPr algn="ctr"/>
            <a:r>
              <a:rPr lang="zh-CN" altLang="en-US" sz="13800" b="1">
                <a:solidFill>
                  <a:schemeClr val="accent2"/>
                </a:solidFill>
                <a:latin typeface="汉仪青云简" panose="00020600040101010101" charset="-122"/>
                <a:ea typeface="汉仪青云简" panose="00020600040101010101" charset="-122"/>
              </a:rPr>
              <a:t>不想活的孩子</a:t>
            </a:r>
            <a:endParaRPr lang="zh-CN" altLang="en-US" sz="13800" b="1">
              <a:solidFill>
                <a:schemeClr val="accent2"/>
              </a:solidFill>
              <a:latin typeface="汉仪青云简" panose="00020600040101010101" charset="-122"/>
              <a:ea typeface="汉仪青云简" panose="00020600040101010101" charset="-122"/>
            </a:endParaRPr>
          </a:p>
          <a:p>
            <a:pPr algn="ctr"/>
            <a:endParaRPr lang="zh-CN" altLang="en-US" sz="13800" b="1">
              <a:solidFill>
                <a:schemeClr val="accent2"/>
              </a:solidFill>
              <a:latin typeface="汉仪青云简" panose="00020600040101010101" charset="-122"/>
              <a:ea typeface="汉仪青云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2" grpId="6" animBg="1"/>
      <p:bldP spid="2" grpId="7" animBg="1"/>
      <p:bldP spid="2" grpId="8" animBg="1"/>
      <p:bldP spid="2" grpId="9" animBg="1"/>
      <p:bldP spid="2" grpId="10" animBg="1"/>
      <p:bldP spid="2" grpId="11" animBg="1"/>
      <p:bldP spid="2" grpId="12" animBg="1"/>
      <p:bldP spid="2" grpId="13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9050" y="1838325"/>
            <a:ext cx="12200890" cy="3431540"/>
          </a:xfrm>
          <a:prstGeom prst="rect">
            <a:avLst/>
          </a:prstGeom>
          <a:solidFill>
            <a:srgbClr val="0C0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>
                <a:solidFill>
                  <a:schemeClr val="accent2"/>
                </a:solidFill>
                <a:latin typeface="汉仪青云简" panose="00020600040101010101" charset="-122"/>
                <a:ea typeface="汉仪青云简" panose="00020600040101010101" charset="-122"/>
              </a:rPr>
              <a:t>给幼儿更好的心理营养</a:t>
            </a:r>
            <a:endParaRPr lang="zh-CN" altLang="en-US" sz="8800" b="1">
              <a:solidFill>
                <a:schemeClr val="accent2"/>
              </a:solidFill>
              <a:latin typeface="汉仪青云简" panose="00020600040101010101" charset="-122"/>
              <a:ea typeface="汉仪青云简" panose="00020600040101010101" charset="-122"/>
            </a:endParaRPr>
          </a:p>
          <a:p>
            <a:pPr algn="ctr"/>
            <a:r>
              <a:rPr lang="zh-CN" altLang="en-US" sz="3600" b="1">
                <a:solidFill>
                  <a:schemeClr val="accent2"/>
                </a:solidFill>
                <a:latin typeface="汉仪青云简" panose="00020600040101010101" charset="-122"/>
                <a:ea typeface="汉仪青云简" panose="00020600040101010101" charset="-122"/>
              </a:rPr>
              <a:t>主讲</a:t>
            </a:r>
            <a:r>
              <a:rPr lang="en-US" altLang="zh-CN" sz="3600" b="1">
                <a:solidFill>
                  <a:schemeClr val="accent2"/>
                </a:solidFill>
                <a:latin typeface="汉仪青云简" panose="00020600040101010101" charset="-122"/>
                <a:ea typeface="汉仪青云简" panose="00020600040101010101" charset="-122"/>
              </a:rPr>
              <a:t>:</a:t>
            </a:r>
            <a:r>
              <a:rPr lang="zh-CN" altLang="en-US" sz="3600" b="1">
                <a:solidFill>
                  <a:schemeClr val="accent2"/>
                </a:solidFill>
                <a:latin typeface="汉仪青云简" panose="00020600040101010101" charset="-122"/>
                <a:ea typeface="汉仪青云简" panose="00020600040101010101" charset="-122"/>
              </a:rPr>
              <a:t>常小文</a:t>
            </a:r>
            <a:r>
              <a:rPr lang="en-US" altLang="zh-CN" sz="3600" b="1">
                <a:solidFill>
                  <a:schemeClr val="accent2"/>
                </a:solidFill>
                <a:latin typeface="汉仪青云简" panose="00020600040101010101" charset="-122"/>
                <a:ea typeface="汉仪青云简" panose="00020600040101010101" charset="-122"/>
              </a:rPr>
              <a:t>13484820561</a:t>
            </a:r>
            <a:endParaRPr lang="zh-CN" altLang="en-US" sz="3600" b="1">
              <a:solidFill>
                <a:schemeClr val="accent2"/>
              </a:solidFill>
              <a:latin typeface="汉仪青云简" panose="00020600040101010101" charset="-122"/>
              <a:ea typeface="汉仪青云简" panose="00020600040101010101" charset="-122"/>
            </a:endParaRPr>
          </a:p>
          <a:p>
            <a:pPr algn="ctr"/>
            <a:r>
              <a:rPr lang="zh-CN" altLang="en-US" sz="3600" b="1">
                <a:solidFill>
                  <a:schemeClr val="accent2"/>
                </a:solidFill>
                <a:latin typeface="汉仪青云简" panose="00020600040101010101" charset="-122"/>
                <a:ea typeface="汉仪青云简" panose="00020600040101010101" charset="-122"/>
              </a:rPr>
              <a:t>榆林天舒仁安心理咨询</a:t>
            </a:r>
            <a:r>
              <a:rPr lang="en-US" altLang="zh-CN" sz="3600" b="1">
                <a:solidFill>
                  <a:schemeClr val="accent2"/>
                </a:solidFill>
                <a:latin typeface="汉仪青云简" panose="00020600040101010101" charset="-122"/>
                <a:ea typeface="汉仪青云简" panose="00020600040101010101" charset="-122"/>
              </a:rPr>
              <a:t>·</a:t>
            </a:r>
            <a:r>
              <a:rPr lang="zh-CN" altLang="en-US" sz="3600" b="1">
                <a:solidFill>
                  <a:schemeClr val="accent2"/>
                </a:solidFill>
                <a:latin typeface="汉仪青云简" panose="00020600040101010101" charset="-122"/>
                <a:ea typeface="汉仪青云简" panose="00020600040101010101" charset="-122"/>
              </a:rPr>
              <a:t>教育</a:t>
            </a:r>
            <a:r>
              <a:rPr lang="zh-CN" altLang="en-US" sz="3600" b="1">
                <a:solidFill>
                  <a:schemeClr val="accent2"/>
                </a:solidFill>
                <a:latin typeface="汉仪青云简" panose="00020600040101010101" charset="-122"/>
                <a:ea typeface="汉仪青云简" panose="00020600040101010101" charset="-122"/>
              </a:rPr>
              <a:t>巡讲</a:t>
            </a:r>
            <a:endParaRPr lang="zh-CN" altLang="en-US" sz="3600" b="1">
              <a:solidFill>
                <a:schemeClr val="accent2"/>
              </a:solidFill>
              <a:latin typeface="汉仪青云简" panose="00020600040101010101" charset="-122"/>
              <a:ea typeface="汉仪青云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2" grpId="6" animBg="1"/>
      <p:bldP spid="2" grpId="7" animBg="1"/>
      <p:bldP spid="2" grpId="8" animBg="1"/>
      <p:bldP spid="2" grpId="9" animBg="1"/>
      <p:bldP spid="2" grpId="10" animBg="1"/>
      <p:bldP spid="2" grpId="11" animBg="1"/>
      <p:bldP spid="2" grpId="12" animBg="1"/>
      <p:bldP spid="2" grpId="13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5" name="组合 19"/>
          <p:cNvGrpSpPr/>
          <p:nvPr/>
        </p:nvGrpSpPr>
        <p:grpSpPr>
          <a:xfrm>
            <a:off x="923925" y="402590"/>
            <a:ext cx="10851515" cy="6280150"/>
            <a:chOff x="1590" y="634"/>
            <a:chExt cx="17089" cy="9890"/>
          </a:xfrm>
        </p:grpSpPr>
        <p:cxnSp>
          <p:nvCxnSpPr>
            <p:cNvPr id="3145744" name="直接连接符 15"/>
            <p:cNvCxnSpPr/>
            <p:nvPr/>
          </p:nvCxnSpPr>
          <p:spPr>
            <a:xfrm>
              <a:off x="1590" y="1410"/>
              <a:ext cx="16220" cy="0"/>
            </a:xfrm>
            <a:prstGeom prst="line">
              <a:avLst/>
            </a:prstGeom>
            <a:ln>
              <a:gradFill>
                <a:gsLst>
                  <a:gs pos="0">
                    <a:srgbClr val="D5A98B"/>
                  </a:gs>
                  <a:gs pos="100000">
                    <a:srgbClr val="AA7D65">
                      <a:alpha val="4000"/>
                    </a:srgbClr>
                  </a:gs>
                </a:gsLst>
                <a:lin ang="2094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25" name="文本框 17"/>
            <p:cNvSpPr txBox="1"/>
            <p:nvPr/>
          </p:nvSpPr>
          <p:spPr>
            <a:xfrm>
              <a:off x="13891" y="10039"/>
              <a:ext cx="4788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4000">
                        <a:srgbClr val="DEBDA3"/>
                      </a:gs>
                      <a:gs pos="61000">
                        <a:srgbClr val="CF9E7A"/>
                      </a:gs>
                      <a:gs pos="100000">
                        <a:srgbClr val="AA7D65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  <a:sym typeface="+mn-ea"/>
                </a:rPr>
                <a:t>一起读书，一起成长，读书幸福生活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61000">
                      <a:srgbClr val="CF9E7A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3145745" name="直接连接符 18"/>
            <p:cNvCxnSpPr/>
            <p:nvPr/>
          </p:nvCxnSpPr>
          <p:spPr>
            <a:xfrm>
              <a:off x="17930" y="634"/>
              <a:ext cx="0" cy="622"/>
            </a:xfrm>
            <a:prstGeom prst="line">
              <a:avLst/>
            </a:prstGeom>
            <a:ln w="50800">
              <a:gradFill>
                <a:gsLst>
                  <a:gs pos="0">
                    <a:srgbClr val="D5A98B"/>
                  </a:gs>
                  <a:gs pos="100000">
                    <a:srgbClr val="AA7D65"/>
                  </a:gs>
                </a:gsLst>
                <a:lin ang="546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圆角矩形 7"/>
          <p:cNvSpPr/>
          <p:nvPr/>
        </p:nvSpPr>
        <p:spPr>
          <a:xfrm>
            <a:off x="1076325" y="2201617"/>
            <a:ext cx="10058399" cy="3065701"/>
          </a:xfrm>
          <a:prstGeom prst="roundRect">
            <a:avLst>
              <a:gd name="adj" fmla="val 14539"/>
            </a:avLst>
          </a:prstGeom>
          <a:noFill/>
          <a:ln w="19050">
            <a:solidFill>
              <a:srgbClr val="D6B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96918" y="2326627"/>
            <a:ext cx="7237879" cy="25723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60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父母的爱要比孩子的成长</a:t>
            </a:r>
            <a:endParaRPr kumimoji="0" lang="en-US" altLang="zh-CN" sz="4400" b="1" i="0" u="none" strike="noStrike" kern="1200" cap="none" spc="600" normalizeH="0" baseline="0" noProof="0" dirty="0">
              <a:ln>
                <a:noFill/>
              </a:ln>
              <a:gradFill>
                <a:gsLst>
                  <a:gs pos="4000">
                    <a:srgbClr val="DEBDA3"/>
                  </a:gs>
                  <a:gs pos="100000">
                    <a:srgbClr val="AA7D65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60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大一号</a:t>
            </a:r>
            <a:endParaRPr kumimoji="0" lang="zh-CN" altLang="en-US" sz="7200" b="1" i="0" u="none" strike="noStrike" kern="1200" cap="none" spc="600" normalizeH="0" baseline="0" noProof="0" dirty="0">
              <a:ln>
                <a:noFill/>
              </a:ln>
              <a:gradFill>
                <a:gsLst>
                  <a:gs pos="4000">
                    <a:srgbClr val="DEBDA3"/>
                  </a:gs>
                  <a:gs pos="100000">
                    <a:srgbClr val="AA7D65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8890" y="1858645"/>
            <a:ext cx="12200890" cy="3431540"/>
          </a:xfrm>
          <a:prstGeom prst="rect">
            <a:avLst/>
          </a:prstGeom>
          <a:solidFill>
            <a:srgbClr val="0C0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800" b="1">
              <a:solidFill>
                <a:schemeClr val="accent2"/>
              </a:solidFill>
              <a:latin typeface="汉仪青云简" panose="00020600040101010101" charset="-122"/>
              <a:ea typeface="汉仪青云简" panose="00020600040101010101" charset="-122"/>
            </a:endParaRPr>
          </a:p>
          <a:p>
            <a:pPr algn="ctr"/>
            <a:r>
              <a:rPr lang="zh-CN" altLang="en-US" sz="13800" b="1">
                <a:solidFill>
                  <a:schemeClr val="accent2"/>
                </a:solidFill>
                <a:latin typeface="汉仪青云简" panose="00020600040101010101" charset="-122"/>
                <a:ea typeface="汉仪青云简" panose="00020600040101010101" charset="-122"/>
              </a:rPr>
              <a:t>心理营养</a:t>
            </a:r>
            <a:endParaRPr lang="zh-CN" altLang="en-US" sz="13800" b="1">
              <a:solidFill>
                <a:schemeClr val="accent2"/>
              </a:solidFill>
              <a:latin typeface="汉仪青云简" panose="00020600040101010101" charset="-122"/>
              <a:ea typeface="汉仪青云简" panose="00020600040101010101" charset="-122"/>
            </a:endParaRPr>
          </a:p>
          <a:p>
            <a:pPr algn="ctr"/>
            <a:endParaRPr lang="zh-CN" altLang="en-US" sz="13800" b="1">
              <a:solidFill>
                <a:schemeClr val="accent2"/>
              </a:solidFill>
              <a:latin typeface="汉仪青云简" panose="00020600040101010101" charset="-122"/>
              <a:ea typeface="汉仪青云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2" grpId="6" animBg="1"/>
      <p:bldP spid="2" grpId="7" animBg="1"/>
      <p:bldP spid="2" grpId="8" animBg="1"/>
      <p:bldP spid="2" grpId="9" animBg="1"/>
      <p:bldP spid="2" grpId="10" animBg="1"/>
      <p:bldP spid="2" grpId="11" animBg="1"/>
      <p:bldP spid="2" grpId="12" animBg="1"/>
      <p:bldP spid="2" grpId="13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955"/>
            <a:ext cx="12192000" cy="6815455"/>
          </a:xfrm>
          <a:prstGeom prst="rect">
            <a:avLst/>
          </a:prstGeom>
        </p:spPr>
      </p:pic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276918" y="658178"/>
            <a:ext cx="4797425" cy="838200"/>
          </a:xfrm>
        </p:spPr>
        <p:txBody>
          <a:bodyPr>
            <a:noAutofit/>
          </a:bodyPr>
          <a:lstStyle/>
          <a:p>
            <a:pPr eaLnBrk="1" hangingPunct="1"/>
            <a:br>
              <a:rPr lang="en-US" altLang="zh-CN" sz="54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en-US" altLang="zh-CN" sz="54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en-US" sz="54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五大心理营养</a:t>
            </a:r>
            <a:r>
              <a:rPr lang="en-US" altLang="zh-CN" sz="54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endParaRPr lang="en-US" altLang="zh-CN" sz="5400" smtClean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698" name="Rectangle 3"/>
          <p:cNvSpPr>
            <a:spLocks noGrp="1"/>
          </p:cNvSpPr>
          <p:nvPr>
            <p:ph type="body" idx="4294967295"/>
          </p:nvPr>
        </p:nvSpPr>
        <p:spPr>
          <a:xfrm>
            <a:off x="1713866" y="1968500"/>
            <a:ext cx="9166225" cy="4089400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sz="40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安全感</a:t>
            </a:r>
            <a:endParaRPr lang="zh-CN" altLang="en-US" sz="4000" smtClean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1" hangingPunct="1"/>
            <a:r>
              <a:rPr lang="zh-CN" altLang="en-US" sz="40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无条件的接纳</a:t>
            </a:r>
            <a:endParaRPr lang="zh-CN" altLang="en-US" sz="4000" smtClean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1" hangingPunct="1"/>
            <a:r>
              <a:rPr lang="zh-CN" altLang="en-US" sz="40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此时此刻，在你的生命</a:t>
            </a:r>
            <a:r>
              <a:rPr lang="zh-CN" altLang="en-US" sz="40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中，我最重要</a:t>
            </a:r>
            <a:endParaRPr lang="zh-CN" altLang="en-US" sz="4000" smtClean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1" hangingPunct="1"/>
            <a:r>
              <a:rPr lang="zh-CN" altLang="en-US" sz="40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肯定、赞美、认同</a:t>
            </a:r>
            <a:endParaRPr lang="zh-CN" altLang="en-US" sz="4000" smtClean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1" hangingPunct="1"/>
            <a:r>
              <a:rPr lang="zh-CN" altLang="en-US" sz="40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学习、认知、模范</a:t>
            </a:r>
            <a:endParaRPr lang="zh-CN" altLang="en-US" sz="4000" smtClean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9545" y="583565"/>
            <a:ext cx="5979795" cy="55587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705" y="584200"/>
            <a:ext cx="6043295" cy="55581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8890" y="1470660"/>
            <a:ext cx="12200890" cy="3819525"/>
          </a:xfrm>
          <a:prstGeom prst="rect">
            <a:avLst/>
          </a:prstGeom>
          <a:solidFill>
            <a:srgbClr val="0C0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800" b="1">
              <a:solidFill>
                <a:schemeClr val="accent2"/>
              </a:solidFill>
              <a:latin typeface="汉仪青云简" panose="00020600040101010101" charset="-122"/>
              <a:ea typeface="汉仪青云简" panose="00020600040101010101" charset="-122"/>
            </a:endParaRPr>
          </a:p>
          <a:p>
            <a:pPr algn="ctr"/>
            <a:r>
              <a:rPr lang="zh-CN" altLang="en-US" sz="13800" b="1">
                <a:solidFill>
                  <a:schemeClr val="accent2"/>
                </a:solidFill>
                <a:latin typeface="汉仪青云简" panose="00020600040101010101" charset="-122"/>
                <a:ea typeface="汉仪青云简" panose="00020600040101010101" charset="-122"/>
              </a:rPr>
              <a:t>你的孩子可以成为什么</a:t>
            </a:r>
            <a:r>
              <a:rPr lang="en-US" altLang="zh-CN" sz="13800" b="1">
                <a:solidFill>
                  <a:schemeClr val="accent2"/>
                </a:solidFill>
                <a:latin typeface="汉仪青云简" panose="00020600040101010101" charset="-122"/>
                <a:ea typeface="汉仪青云简" panose="00020600040101010101" charset="-122"/>
              </a:rPr>
              <a:t>?</a:t>
            </a:r>
            <a:endParaRPr lang="zh-CN" altLang="en-US" sz="13800" b="1">
              <a:solidFill>
                <a:schemeClr val="accent2"/>
              </a:solidFill>
              <a:latin typeface="汉仪青云简" panose="00020600040101010101" charset="-122"/>
              <a:ea typeface="汉仪青云简" panose="00020600040101010101" charset="-122"/>
            </a:endParaRPr>
          </a:p>
          <a:p>
            <a:pPr algn="ctr"/>
            <a:endParaRPr lang="zh-CN" altLang="en-US" sz="13800" b="1">
              <a:solidFill>
                <a:schemeClr val="accent2"/>
              </a:solidFill>
              <a:latin typeface="汉仪青云简" panose="00020600040101010101" charset="-122"/>
              <a:ea typeface="汉仪青云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2" grpId="6" animBg="1"/>
      <p:bldP spid="2" grpId="7" animBg="1"/>
      <p:bldP spid="2" grpId="8" animBg="1"/>
      <p:bldP spid="2" grpId="9" animBg="1"/>
      <p:bldP spid="2" grpId="10" animBg="1"/>
      <p:bldP spid="2" grpId="11" animBg="1"/>
      <p:bldP spid="2" grpId="12" animBg="1"/>
      <p:bldP spid="2" grpId="13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4294967295"/>
          </p:nvPr>
        </p:nvSpPr>
        <p:spPr>
          <a:xfrm>
            <a:off x="835660" y="393700"/>
            <a:ext cx="10141585" cy="60642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我妈说我一天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不务正业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，就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像个流民</a:t>
            </a:r>
            <a:endParaRPr lang="zh-CN" altLang="en-US" sz="3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一天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鬼六实七 ，擞皮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算卦惺惺惶惶不务正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其实我，</a:t>
            </a:r>
            <a:r>
              <a:rPr lang="zh-CN" altLang="en-US" sz="3600" dirty="0">
                <a:solidFill>
                  <a:srgbClr val="F1351A"/>
                </a:solidFill>
                <a:latin typeface="微软雅黑" panose="020B0503020204020204" charset="-122"/>
                <a:ea typeface="微软雅黑" panose="020B0503020204020204" charset="-122"/>
              </a:rPr>
              <a:t>心地善良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，还很</a:t>
            </a:r>
            <a:r>
              <a:rPr lang="zh-CN" altLang="en-US" sz="3600" dirty="0">
                <a:solidFill>
                  <a:srgbClr val="F1351A"/>
                </a:solidFill>
                <a:latin typeface="微软雅黑" panose="020B0503020204020204" charset="-122"/>
                <a:ea typeface="微软雅黑" panose="020B0503020204020204" charset="-122"/>
              </a:rPr>
              <a:t>有爱心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唉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似个</a:t>
            </a:r>
            <a:r>
              <a:rPr lang="zh-CN" altLang="en-US" sz="3600" dirty="0">
                <a:solidFill>
                  <a:srgbClr val="F1351A"/>
                </a:solidFill>
                <a:latin typeface="微软雅黑" panose="020B0503020204020204" charset="-122"/>
                <a:ea typeface="微软雅黑" panose="020B0503020204020204" charset="-122"/>
              </a:rPr>
              <a:t>好后生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唉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那天拜歃给我发了个短信让我出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可闹一瓶。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红沙发上往哈一坐，酒仙我就上了身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…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不管汉斯九度汉斯俩千你就拉上整么。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唉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则好好闹一瓶。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唉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内容占位符 2"/>
          <p:cNvSpPr>
            <a:spLocks noGrp="1"/>
          </p:cNvSpPr>
          <p:nvPr>
            <p:ph sz="quarter" idx="4294967295"/>
          </p:nvPr>
        </p:nvSpPr>
        <p:spPr>
          <a:xfrm>
            <a:off x="692150" y="693420"/>
            <a:ext cx="10628630" cy="4572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zh-CN" altLang="en-US" sz="4000" dirty="0">
                <a:latin typeface="微软雅黑" panose="020B0503020204020204" charset="-122"/>
                <a:ea typeface="微软雅黑" panose="020B0503020204020204" charset="-122"/>
              </a:rPr>
              <a:t>厕所里面，我碰见个后生给我出了个坏碜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4000" dirty="0">
                <a:latin typeface="微软雅黑" panose="020B0503020204020204" charset="-122"/>
                <a:ea typeface="微软雅黑" panose="020B0503020204020204" charset="-122"/>
              </a:rPr>
              <a:t>唉，我说，后生，你是啦的？你叫个甚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4000" dirty="0">
                <a:latin typeface="微软雅黑" panose="020B0503020204020204" charset="-122"/>
                <a:ea typeface="微软雅黑" panose="020B0503020204020204" charset="-122"/>
              </a:rPr>
              <a:t>那后生就不言喘，还把我给瞪了一眼。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4000" dirty="0">
                <a:latin typeface="微软雅黑" panose="020B0503020204020204" charset="-122"/>
                <a:ea typeface="微软雅黑" panose="020B0503020204020204" charset="-122"/>
              </a:rPr>
              <a:t>我说后生你咋了？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4000" dirty="0">
                <a:latin typeface="微软雅黑" panose="020B0503020204020204" charset="-122"/>
                <a:ea typeface="微软雅黑" panose="020B0503020204020204" charset="-122"/>
              </a:rPr>
              <a:t>人后生给我唾了一痰！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4000" dirty="0">
                <a:latin typeface="微软雅黑" panose="020B0503020204020204" charset="-122"/>
                <a:ea typeface="微软雅黑" panose="020B0503020204020204" charset="-122"/>
              </a:rPr>
              <a:t>咹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4000" dirty="0">
                <a:latin typeface="微软雅黑" panose="020B0503020204020204" charset="-122"/>
                <a:ea typeface="微软雅黑" panose="020B0503020204020204" charset="-122"/>
              </a:rPr>
              <a:t>我一扑上去就压定锤！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endParaRPr lang="zh-CN" altLang="en-US" sz="4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584200"/>
            <a:ext cx="10515600" cy="5194935"/>
          </a:xfrm>
        </p:spPr>
        <p:txBody>
          <a:bodyPr>
            <a:noAutofit/>
          </a:bodyPr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后生突然拿起桌子上的啤酒瓶，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美美给我来了一傢什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血就沐淋、 沐淋、沐淋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……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还是把我送到地区医院美美缝唠六针！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我说这口气我受不下朅，我要杀人。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我要打问那是哪的人，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再打电话叫上些人，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我说后生，你不要能。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啦啦啦啦，唉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……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内容占位符 2"/>
          <p:cNvSpPr>
            <a:spLocks noGrp="1"/>
          </p:cNvSpPr>
          <p:nvPr>
            <p:ph sz="quarter" idx="4294967295"/>
          </p:nvPr>
        </p:nvSpPr>
        <p:spPr>
          <a:xfrm>
            <a:off x="725805" y="621665"/>
            <a:ext cx="10131425" cy="4572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樱花舞厅你混一混，你就能变成个大明星。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大桥叉叉你躲一躲，唉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樱花舞厅你混一混，你就能变成个大明星。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大桥叉叉你躲一躲，唉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不管你是哪的后生，我不管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也不管你能叫哈多少人，我不管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我说，后生你千万不敢能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嚓就把地方约在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樱花舞厅。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hangingPunct="1"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唉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/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4294967295"/>
          </p:nvPr>
        </p:nvSpPr>
        <p:spPr>
          <a:xfrm>
            <a:off x="835660" y="393700"/>
            <a:ext cx="10141585" cy="60642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我妈说我一天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爬上爬下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，就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像个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运动员</a:t>
            </a:r>
            <a:endParaRPr lang="zh-CN" altLang="en-US" sz="3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一天个兴打晃，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擞皮算卦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酸得可有样儿了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其实我，</a:t>
            </a:r>
            <a:r>
              <a:rPr lang="zh-CN" altLang="en-US" sz="3600" dirty="0">
                <a:solidFill>
                  <a:srgbClr val="F1351A"/>
                </a:solidFill>
                <a:latin typeface="微软雅黑" panose="020B0503020204020204" charset="-122"/>
                <a:ea typeface="微软雅黑" panose="020B0503020204020204" charset="-122"/>
              </a:rPr>
              <a:t>心地善良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，还很</a:t>
            </a:r>
            <a:r>
              <a:rPr lang="zh-CN" altLang="en-US" sz="3600" dirty="0">
                <a:solidFill>
                  <a:srgbClr val="F1351A"/>
                </a:solidFill>
                <a:latin typeface="微软雅黑" panose="020B0503020204020204" charset="-122"/>
                <a:ea typeface="微软雅黑" panose="020B0503020204020204" charset="-122"/>
              </a:rPr>
              <a:t>有爱心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唉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似个</a:t>
            </a:r>
            <a:r>
              <a:rPr lang="zh-CN" altLang="en-US" sz="3600" dirty="0">
                <a:solidFill>
                  <a:srgbClr val="F1351A"/>
                </a:solidFill>
                <a:latin typeface="微软雅黑" panose="020B0503020204020204" charset="-122"/>
                <a:ea typeface="微软雅黑" panose="020B0503020204020204" charset="-122"/>
              </a:rPr>
              <a:t>好后生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唉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那天拜歃给我发了个短信让我出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可闹一瓶。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红沙发上往哈一坐，酒仙我就上了身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…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不管汉斯九度汉斯俩千你就拉上整么。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唉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则好好闹一瓶。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唉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8890" y="1858645"/>
            <a:ext cx="12200890" cy="3431540"/>
          </a:xfrm>
          <a:prstGeom prst="rect">
            <a:avLst/>
          </a:prstGeom>
          <a:solidFill>
            <a:srgbClr val="0C0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800" b="1">
                <a:solidFill>
                  <a:schemeClr val="accent2"/>
                </a:solidFill>
                <a:latin typeface="汉仪青云简" panose="00020600040101010101" charset="-122"/>
                <a:ea typeface="汉仪青云简" panose="00020600040101010101" charset="-122"/>
              </a:rPr>
              <a:t>你是怎么来的？</a:t>
            </a:r>
            <a:endParaRPr lang="zh-CN" altLang="en-US" sz="13800" b="1">
              <a:solidFill>
                <a:schemeClr val="accent2"/>
              </a:solidFill>
              <a:latin typeface="汉仪青云简" panose="00020600040101010101" charset="-122"/>
              <a:ea typeface="汉仪青云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2" grpId="6" animBg="1"/>
      <p:bldP spid="2" grpId="7" animBg="1"/>
      <p:bldP spid="2" grpId="8" animBg="1"/>
      <p:bldP spid="2" grpId="9" animBg="1"/>
      <p:bldP spid="2" grpId="10" animBg="1"/>
      <p:bldP spid="2" grpId="11" animBg="1"/>
      <p:bldP spid="2" grpId="12" animBg="1"/>
      <p:bldP spid="2" grpId="13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955"/>
            <a:ext cx="12192000" cy="6815455"/>
          </a:xfrm>
          <a:prstGeom prst="rect">
            <a:avLst/>
          </a:prstGeom>
        </p:spPr>
      </p:pic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276918" y="658178"/>
            <a:ext cx="4797425" cy="838200"/>
          </a:xfrm>
        </p:spPr>
        <p:txBody>
          <a:bodyPr>
            <a:noAutofit/>
          </a:bodyPr>
          <a:lstStyle/>
          <a:p>
            <a:pPr eaLnBrk="1" hangingPunct="1"/>
            <a:br>
              <a:rPr lang="en-US" altLang="zh-CN" sz="54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en-US" altLang="zh-CN" sz="54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en-US" sz="54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五大心理营养</a:t>
            </a:r>
            <a:r>
              <a:rPr lang="en-US" altLang="zh-CN" sz="54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endParaRPr lang="en-US" altLang="zh-CN" sz="5400" smtClean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698" name="Rectangle 3"/>
          <p:cNvSpPr>
            <a:spLocks noGrp="1"/>
          </p:cNvSpPr>
          <p:nvPr>
            <p:ph type="body" idx="4294967295"/>
          </p:nvPr>
        </p:nvSpPr>
        <p:spPr>
          <a:xfrm>
            <a:off x="1713866" y="1968500"/>
            <a:ext cx="9166225" cy="4089400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sz="40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安全感</a:t>
            </a:r>
            <a:endParaRPr lang="zh-CN" altLang="en-US" sz="4000" smtClean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1" hangingPunct="1"/>
            <a:r>
              <a:rPr lang="zh-CN" altLang="en-US" sz="40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无条件的接纳</a:t>
            </a:r>
            <a:endParaRPr lang="zh-CN" altLang="en-US" sz="4000" smtClean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1" hangingPunct="1"/>
            <a:r>
              <a:rPr lang="zh-CN" altLang="en-US" sz="40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此时此刻，在你的生命</a:t>
            </a:r>
            <a:r>
              <a:rPr lang="zh-CN" altLang="en-US" sz="40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中，我最重要</a:t>
            </a:r>
            <a:endParaRPr lang="zh-CN" altLang="en-US" sz="4000" smtClean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1" hangingPunct="1"/>
            <a:r>
              <a:rPr lang="zh-CN" altLang="en-US" sz="40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肯定、赞美、认同</a:t>
            </a:r>
            <a:endParaRPr lang="zh-CN" altLang="en-US" sz="4000" smtClean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1" hangingPunct="1"/>
            <a:r>
              <a:rPr lang="zh-CN" altLang="en-US" sz="4000" smtClean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学习、认知、模范</a:t>
            </a:r>
            <a:endParaRPr lang="zh-CN" altLang="en-US" sz="4000" smtClean="0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21505"/>
          <p:cNvSpPr/>
          <p:nvPr/>
        </p:nvSpPr>
        <p:spPr>
          <a:xfrm flipV="1">
            <a:off x="-1270" y="3467100"/>
            <a:ext cx="12194540" cy="85725"/>
          </a:xfrm>
          <a:prstGeom prst="rect">
            <a:avLst/>
          </a:prstGeom>
          <a:solidFill>
            <a:srgbClr val="FFF2CC"/>
          </a:solidFill>
          <a:ln w="9525">
            <a:noFill/>
            <a:miter/>
          </a:ln>
        </p:spPr>
        <p:txBody>
          <a:bodyPr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930650" y="2354580"/>
            <a:ext cx="4353560" cy="119824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anchor="t">
            <a:spAutoFit/>
          </a:bodyPr>
          <a:lstStyle/>
          <a:p>
            <a:pPr lvl="0" algn="ctr" eaLnBrk="1" latinLnBrk="0" hangingPunct="1"/>
            <a:r>
              <a:rPr lang="zh-CN" altLang="en-US" sz="7200" dirty="0">
                <a:solidFill>
                  <a:schemeClr val="accent4">
                    <a:lumMod val="20000"/>
                    <a:lumOff val="80000"/>
                  </a:schemeClr>
                </a:solidFill>
                <a:latin typeface="Impact" panose="020B0806030902050204" charset="0"/>
                <a:ea typeface="宋体" panose="02010600030101010101" pitchFamily="2" charset="-122"/>
              </a:rPr>
              <a:t>THANK  YOU</a:t>
            </a:r>
            <a:endParaRPr lang="zh-CN" altLang="en-US" sz="7200" dirty="0">
              <a:solidFill>
                <a:schemeClr val="accent4">
                  <a:lumMod val="20000"/>
                  <a:lumOff val="80000"/>
                </a:schemeClr>
              </a:solidFill>
              <a:latin typeface="Impact" panose="020B08060309020502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87725" y="3624580"/>
            <a:ext cx="54603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kern="300" spc="100" dirty="0" smtClean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000" kern="300" spc="100" dirty="0" smtClean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小文老师巡讲</a:t>
            </a:r>
            <a:endParaRPr lang="zh-CN" altLang="en-US" sz="2000" kern="300" spc="100" dirty="0" smtClean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6" grpId="1" bldLvl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 descr="http://home.sdo.com/Photo1/15428/20061127205540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1" y="476250"/>
            <a:ext cx="69119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8688389" y="1773238"/>
            <a:ext cx="17351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obe 楷体 Std R" pitchFamily="18" charset="-122"/>
                <a:ea typeface="Adobe 楷体 Std R" pitchFamily="18" charset="-122"/>
              </a:rPr>
              <a:t>观众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8688388" y="2708275"/>
            <a:ext cx="1663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obe 楷体 Std R" pitchFamily="18" charset="-122"/>
                <a:ea typeface="Adobe 楷体 Std R" pitchFamily="18" charset="-122"/>
              </a:rPr>
              <a:t>裁判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8688389" y="3716338"/>
            <a:ext cx="1787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obe 楷体 Std R" pitchFamily="18" charset="-122"/>
                <a:ea typeface="Adobe 楷体 Std R" pitchFamily="18" charset="-122"/>
              </a:rPr>
              <a:t>运动员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394075" y="510858"/>
            <a:ext cx="429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FF0066"/>
                </a:solidFill>
                <a:latin typeface="微软雅黑" panose="020B0503020204020204" charset="-122"/>
                <a:ea typeface="微软雅黑" panose="020B0503020204020204" charset="-122"/>
              </a:rPr>
              <a:t>今天你的角色是</a:t>
            </a:r>
            <a:r>
              <a:rPr lang="en-US" altLang="zh-CN" sz="4400" b="1" dirty="0">
                <a:solidFill>
                  <a:srgbClr val="FF0066"/>
                </a:solidFill>
                <a:latin typeface="微软雅黑" panose="020B0503020204020204" charset="-122"/>
                <a:ea typeface="微软雅黑" panose="020B0503020204020204" charset="-122"/>
              </a:rPr>
              <a:t>?</a:t>
            </a:r>
            <a:endParaRPr lang="en-US" altLang="zh-CN" sz="4400" b="1" dirty="0">
              <a:solidFill>
                <a:srgbClr val="FF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1" grpId="0" autoUpdateAnimBg="0"/>
      <p:bldP spid="12" grpId="0" autoUpdateAnimBg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标题 1"/>
          <p:cNvSpPr/>
          <p:nvPr/>
        </p:nvSpPr>
        <p:spPr>
          <a:xfrm>
            <a:off x="1611689" y="1781065"/>
            <a:ext cx="8072438" cy="8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hangingPunct="0"/>
            <a:r>
              <a:rPr lang="zh-CN" altLang="en-US" sz="4000" b="1" i="1" dirty="0">
                <a:latin typeface="宋体" panose="02010600030101010101" pitchFamily="2" charset="-122"/>
                <a:sym typeface="隶书" panose="02010509060101010101" pitchFamily="49" charset="-122"/>
              </a:rPr>
              <a:t> </a:t>
            </a:r>
            <a:r>
              <a:rPr lang="zh-CN" altLang="en-US" sz="4000" b="1" i="1" dirty="0">
                <a:solidFill>
                  <a:srgbClr val="FF3300"/>
                </a:solidFill>
                <a:latin typeface="宋体" panose="02010600030101010101" pitchFamily="2" charset="-122"/>
                <a:sym typeface="隶书" panose="02010509060101010101" pitchFamily="49" charset="-122"/>
              </a:rPr>
              <a:t>提问：</a:t>
            </a:r>
            <a:endParaRPr lang="zh-CN" altLang="en-US" sz="4800" dirty="0">
              <a:solidFill>
                <a:srgbClr val="FF3300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Text Box 4"/>
          <p:cNvSpPr/>
          <p:nvPr/>
        </p:nvSpPr>
        <p:spPr>
          <a:xfrm>
            <a:off x="2420362" y="2212865"/>
            <a:ext cx="6965950" cy="11172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zh-CN" altLang="en-US" sz="3200" b="1" dirty="0">
                <a:latin typeface="宋体" panose="02010600030101010101" pitchFamily="2" charset="-122"/>
                <a:sym typeface="方正大标宋简体"/>
              </a:rPr>
              <a:t> </a:t>
            </a:r>
            <a:r>
              <a:rPr lang="zh-CN" alt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sym typeface="方正大标宋简体"/>
              </a:rPr>
              <a:t>您爱自己的孩子吗？</a:t>
            </a:r>
            <a:endParaRPr lang="zh-CN" altLang="en-US" sz="4800" dirty="0">
              <a:solidFill>
                <a:schemeClr val="accent4">
                  <a:lumMod val="60000"/>
                  <a:lumOff val="40000"/>
                </a:schemeClr>
              </a:solidFill>
              <a:latin typeface="宋体" panose="02010600030101010101" pitchFamily="2" charset="-122"/>
            </a:endParaRPr>
          </a:p>
        </p:txBody>
      </p:sp>
      <p:sp>
        <p:nvSpPr>
          <p:cNvPr id="14" name="Text Box 4"/>
          <p:cNvSpPr/>
          <p:nvPr/>
        </p:nvSpPr>
        <p:spPr>
          <a:xfrm>
            <a:off x="2332732" y="3043763"/>
            <a:ext cx="6837362" cy="11172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lnSpc>
                <a:spcPct val="160000"/>
              </a:lnSpc>
            </a:pPr>
            <a:r>
              <a:rPr lang="zh-CN" altLang="en-US" sz="4800" b="1" dirty="0">
                <a:latin typeface="宋体" panose="02010600030101010101" pitchFamily="2" charset="-122"/>
                <a:sym typeface="方正大标宋简体"/>
              </a:rPr>
              <a:t> </a:t>
            </a:r>
            <a:r>
              <a:rPr lang="zh-CN" alt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sym typeface="方正大标宋简体"/>
              </a:rPr>
              <a:t>您会爱自己的孩子吗？</a:t>
            </a:r>
            <a:endParaRPr lang="zh-CN" altLang="en-US" sz="4800" dirty="0">
              <a:solidFill>
                <a:schemeClr val="accent4">
                  <a:lumMod val="60000"/>
                  <a:lumOff val="40000"/>
                </a:schemeClr>
              </a:solidFill>
              <a:latin typeface="宋体" panose="02010600030101010101" pitchFamily="2" charset="-122"/>
            </a:endParaRPr>
          </a:p>
        </p:txBody>
      </p:sp>
      <p:sp>
        <p:nvSpPr>
          <p:cNvPr id="16" name="Text Box 4"/>
          <p:cNvSpPr/>
          <p:nvPr/>
        </p:nvSpPr>
        <p:spPr>
          <a:xfrm>
            <a:off x="1154723" y="4714387"/>
            <a:ext cx="9555014" cy="11456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eaLnBrk="0" hangingPunct="0">
              <a:lnSpc>
                <a:spcPct val="160000"/>
              </a:lnSpc>
            </a:pPr>
            <a:r>
              <a:rPr lang="zh-CN" altLang="en-US" sz="48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你期待你的孩子有个怎样的未来？</a:t>
            </a:r>
            <a:endParaRPr lang="zh-CN" altLang="en-US" sz="48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8626" name="文本框 1"/>
          <p:cNvSpPr txBox="1"/>
          <p:nvPr/>
        </p:nvSpPr>
        <p:spPr>
          <a:xfrm>
            <a:off x="3507107" y="3544180"/>
            <a:ext cx="4472304" cy="1068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4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（三个形容词）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       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DEBDA3"/>
                  </a:gs>
                  <a:gs pos="100000">
                    <a:srgbClr val="AA7D65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541144" y="2201618"/>
            <a:ext cx="9355455" cy="1417882"/>
          </a:xfrm>
          <a:prstGeom prst="roundRect">
            <a:avLst>
              <a:gd name="adj" fmla="val 14539"/>
            </a:avLst>
          </a:prstGeom>
          <a:noFill/>
          <a:ln w="19050">
            <a:solidFill>
              <a:srgbClr val="D6B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59406" y="2123238"/>
            <a:ext cx="9326880" cy="1337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b="1" spc="600" dirty="0"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latin typeface="Arial" panose="020B0604020202020204"/>
                <a:ea typeface="微软雅黑" panose="020B0503020204020204" charset="-122"/>
                <a:sym typeface="+mn-ea"/>
              </a:rPr>
              <a:t>你和孩子</a:t>
            </a:r>
            <a:r>
              <a:rPr kumimoji="0" lang="zh-CN" altLang="zh-CN" sz="5400" b="1" i="0" u="none" strike="noStrike" kern="1200" cap="none" spc="60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的关系是怎样的？</a:t>
            </a: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gradFill>
                <a:gsLst>
                  <a:gs pos="4000">
                    <a:srgbClr val="DEBDA3"/>
                  </a:gs>
                  <a:gs pos="100000">
                    <a:srgbClr val="AA7D65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541144" y="2201618"/>
            <a:ext cx="9355455" cy="1417882"/>
          </a:xfrm>
          <a:prstGeom prst="roundRect">
            <a:avLst>
              <a:gd name="adj" fmla="val 14539"/>
            </a:avLst>
          </a:prstGeom>
          <a:noFill/>
          <a:ln w="19050">
            <a:solidFill>
              <a:srgbClr val="D6B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02406" y="2123238"/>
            <a:ext cx="7040880" cy="1337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b="1" spc="600" dirty="0"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latin typeface="Arial" panose="020B0604020202020204"/>
                <a:ea typeface="微软雅黑" panose="020B0503020204020204" charset="-122"/>
                <a:sym typeface="+mn-ea"/>
              </a:rPr>
              <a:t>你经常会怎么讲话</a:t>
            </a:r>
            <a:r>
              <a:rPr kumimoji="0" lang="zh-CN" altLang="zh-CN" sz="5400" b="1" i="0" u="none" strike="noStrike" kern="1200" cap="none" spc="60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？</a:t>
            </a: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gradFill>
                <a:gsLst>
                  <a:gs pos="4000">
                    <a:srgbClr val="DEBDA3"/>
                  </a:gs>
                  <a:gs pos="100000">
                    <a:srgbClr val="AA7D65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内容占位符 2"/>
          <p:cNvSpPr txBox="1"/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 marL="0" indent="0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4469" y="1115073"/>
            <a:ext cx="501380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500" b="1">
                <a:gradFill>
                  <a:gsLst>
                    <a:gs pos="0">
                      <a:srgbClr val="FCFCD4"/>
                    </a:gs>
                    <a:gs pos="100000">
                      <a:srgbClr val="F0D68C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面对的问题：</a:t>
            </a:r>
            <a:endParaRPr lang="zh-CN" altLang="zh-CN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52500" y="2001520"/>
            <a:ext cx="811530" cy="760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爱</a:t>
            </a:r>
            <a:endParaRPr lang="zh-CN" altLang="en-US" b="1" dirty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磨蹭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010410" y="2001520"/>
            <a:ext cx="719455" cy="760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玩</a:t>
            </a:r>
            <a:endParaRPr lang="zh-CN" altLang="en-US" b="1" dirty="0"/>
          </a:p>
          <a:p>
            <a:pPr algn="ctr"/>
            <a:r>
              <a:rPr lang="zh-CN" altLang="en-US" b="1" dirty="0"/>
              <a:t>手机</a:t>
            </a:r>
            <a:endParaRPr lang="zh-CN" altLang="en-US" b="1" dirty="0"/>
          </a:p>
        </p:txBody>
      </p:sp>
      <p:sp>
        <p:nvSpPr>
          <p:cNvPr id="19" name="矩形 18"/>
          <p:cNvSpPr/>
          <p:nvPr/>
        </p:nvSpPr>
        <p:spPr>
          <a:xfrm>
            <a:off x="2010410" y="3131185"/>
            <a:ext cx="719455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坏</a:t>
            </a:r>
            <a:endParaRPr lang="zh-CN" altLang="en-US" b="1" dirty="0"/>
          </a:p>
          <a:p>
            <a:pPr algn="ctr"/>
            <a:r>
              <a:rPr lang="zh-CN" altLang="en-US" b="1" dirty="0"/>
              <a:t>脾气</a:t>
            </a:r>
            <a:endParaRPr lang="zh-CN" altLang="en-US" b="1" dirty="0"/>
          </a:p>
        </p:txBody>
      </p:sp>
      <p:sp>
        <p:nvSpPr>
          <p:cNvPr id="20" name="矩形 19"/>
          <p:cNvSpPr/>
          <p:nvPr/>
        </p:nvSpPr>
        <p:spPr>
          <a:xfrm>
            <a:off x="952500" y="3131185"/>
            <a:ext cx="811530" cy="710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难</a:t>
            </a:r>
            <a:endParaRPr lang="zh-CN" altLang="en-US" b="1" dirty="0"/>
          </a:p>
          <a:p>
            <a:pPr algn="ctr"/>
            <a:r>
              <a:rPr lang="zh-CN" altLang="en-US" b="1" dirty="0"/>
              <a:t> 沟通</a:t>
            </a:r>
            <a:endParaRPr lang="zh-CN" altLang="en-US" b="1" dirty="0"/>
          </a:p>
        </p:txBody>
      </p:sp>
      <p:sp>
        <p:nvSpPr>
          <p:cNvPr id="21" name="矩形 20"/>
          <p:cNvSpPr/>
          <p:nvPr/>
        </p:nvSpPr>
        <p:spPr>
          <a:xfrm>
            <a:off x="3045460" y="2001520"/>
            <a:ext cx="719455" cy="687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很</a:t>
            </a:r>
            <a:endParaRPr lang="zh-CN" altLang="en-US" b="1" dirty="0"/>
          </a:p>
          <a:p>
            <a:pPr algn="ctr"/>
            <a:r>
              <a:rPr lang="zh-CN" altLang="en-US" b="1" dirty="0"/>
              <a:t>粗心</a:t>
            </a:r>
            <a:endParaRPr lang="zh-CN" altLang="en-US" b="1" dirty="0"/>
          </a:p>
        </p:txBody>
      </p:sp>
      <p:sp>
        <p:nvSpPr>
          <p:cNvPr id="22" name="矩形 21"/>
          <p:cNvSpPr/>
          <p:nvPr/>
        </p:nvSpPr>
        <p:spPr>
          <a:xfrm>
            <a:off x="3045460" y="4211320"/>
            <a:ext cx="719455" cy="66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拿</a:t>
            </a:r>
            <a:endParaRPr lang="zh-CN" altLang="en-US" b="1" dirty="0"/>
          </a:p>
          <a:p>
            <a:pPr algn="ctr"/>
            <a:r>
              <a:rPr lang="zh-CN" altLang="en-US" b="1" dirty="0"/>
              <a:t>分难</a:t>
            </a:r>
            <a:endParaRPr lang="zh-CN" altLang="en-US" b="1" dirty="0"/>
          </a:p>
        </p:txBody>
      </p:sp>
      <p:sp>
        <p:nvSpPr>
          <p:cNvPr id="23" name="矩形 22"/>
          <p:cNvSpPr/>
          <p:nvPr/>
        </p:nvSpPr>
        <p:spPr>
          <a:xfrm>
            <a:off x="3045460" y="3131185"/>
            <a:ext cx="719455" cy="709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不</a:t>
            </a:r>
            <a:endParaRPr lang="zh-CN" altLang="en-US" b="1" dirty="0"/>
          </a:p>
          <a:p>
            <a:pPr algn="ctr"/>
            <a:r>
              <a:rPr lang="zh-CN" altLang="en-US" b="1" dirty="0"/>
              <a:t>自觉</a:t>
            </a:r>
            <a:endParaRPr lang="zh-CN" altLang="en-US" b="1" dirty="0"/>
          </a:p>
        </p:txBody>
      </p:sp>
      <p:sp>
        <p:nvSpPr>
          <p:cNvPr id="24" name="矩形 23"/>
          <p:cNvSpPr/>
          <p:nvPr/>
        </p:nvSpPr>
        <p:spPr>
          <a:xfrm>
            <a:off x="2010410" y="4211320"/>
            <a:ext cx="720090" cy="66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不</a:t>
            </a:r>
            <a:endParaRPr lang="zh-CN" altLang="en-US" b="1" dirty="0"/>
          </a:p>
          <a:p>
            <a:pPr algn="ctr"/>
            <a:r>
              <a:rPr lang="zh-CN" altLang="en-US" b="1" dirty="0"/>
              <a:t>自爱</a:t>
            </a:r>
            <a:endParaRPr lang="zh-CN" altLang="en-US" b="1" dirty="0"/>
          </a:p>
        </p:txBody>
      </p:sp>
      <p:sp>
        <p:nvSpPr>
          <p:cNvPr id="25" name="矩形 24"/>
          <p:cNvSpPr/>
          <p:nvPr/>
        </p:nvSpPr>
        <p:spPr>
          <a:xfrm>
            <a:off x="952500" y="4211320"/>
            <a:ext cx="811530" cy="667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对</a:t>
            </a:r>
            <a:endParaRPr lang="zh-CN" altLang="en-US" b="1" dirty="0"/>
          </a:p>
          <a:p>
            <a:pPr algn="ctr"/>
            <a:r>
              <a:rPr lang="zh-CN" altLang="en-US" b="1" dirty="0"/>
              <a:t>着干</a:t>
            </a:r>
            <a:endParaRPr lang="zh-CN" altLang="en-US" b="1" dirty="0"/>
          </a:p>
        </p:txBody>
      </p:sp>
      <p:sp>
        <p:nvSpPr>
          <p:cNvPr id="26" name="文本框 25"/>
          <p:cNvSpPr txBox="1"/>
          <p:nvPr/>
        </p:nvSpPr>
        <p:spPr>
          <a:xfrm>
            <a:off x="14" y="5041913"/>
            <a:ext cx="50138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500" b="1">
                <a:gradFill>
                  <a:gsLst>
                    <a:gs pos="0">
                      <a:srgbClr val="FCFCD4"/>
                    </a:gs>
                    <a:gs pos="100000">
                      <a:srgbClr val="F0D68C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6000" dirty="0"/>
              <a:t>......</a:t>
            </a:r>
            <a:endParaRPr lang="zh-CN" altLang="zh-CN" sz="6000" dirty="0"/>
          </a:p>
        </p:txBody>
      </p:sp>
      <p:sp>
        <p:nvSpPr>
          <p:cNvPr id="27" name="文本框 26">
            <a:hlinkClick r:id="rId2" action="ppaction://hlinkfile"/>
          </p:cNvPr>
          <p:cNvSpPr txBox="1"/>
          <p:nvPr/>
        </p:nvSpPr>
        <p:spPr>
          <a:xfrm>
            <a:off x="5098429" y="1031253"/>
            <a:ext cx="501380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500" b="1">
                <a:gradFill>
                  <a:gsLst>
                    <a:gs pos="0">
                      <a:srgbClr val="FCFCD4"/>
                    </a:gs>
                    <a:gs pos="100000">
                      <a:srgbClr val="F0D68C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dirty="0"/>
              <a:t>家长的做法：</a:t>
            </a:r>
            <a:endParaRPr lang="zh-CN" altLang="zh-CN" dirty="0"/>
          </a:p>
        </p:txBody>
      </p:sp>
      <p:graphicFrame>
        <p:nvGraphicFramePr>
          <p:cNvPr id="28" name="图示 27"/>
          <p:cNvGraphicFramePr/>
          <p:nvPr/>
        </p:nvGraphicFramePr>
        <p:xfrm>
          <a:off x="4582160" y="1447165"/>
          <a:ext cx="2784475" cy="4916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右箭头 17"/>
          <p:cNvSpPr/>
          <p:nvPr/>
        </p:nvSpPr>
        <p:spPr>
          <a:xfrm>
            <a:off x="6664960" y="2329180"/>
            <a:ext cx="1035685" cy="1955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右箭头 18"/>
          <p:cNvSpPr/>
          <p:nvPr/>
        </p:nvSpPr>
        <p:spPr>
          <a:xfrm>
            <a:off x="6664960" y="3166745"/>
            <a:ext cx="1035685" cy="1955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右箭头 19"/>
          <p:cNvSpPr/>
          <p:nvPr/>
        </p:nvSpPr>
        <p:spPr>
          <a:xfrm>
            <a:off x="6664960" y="4113530"/>
            <a:ext cx="1035685" cy="1955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7700645" y="2165985"/>
            <a:ext cx="1622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500" b="1">
                <a:gradFill>
                  <a:gsLst>
                    <a:gs pos="0">
                      <a:srgbClr val="FCFCD4"/>
                    </a:gs>
                    <a:gs pos="100000">
                      <a:srgbClr val="F0D68C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sz="2800" dirty="0">
                <a:solidFill>
                  <a:schemeClr val="bg1"/>
                </a:solidFill>
              </a:rPr>
              <a:t>唠叨之歌</a:t>
            </a:r>
            <a:endParaRPr lang="zh-CN" altLang="zh-CN" sz="2800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764395" y="1600200"/>
            <a:ext cx="1287145" cy="8331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不</a:t>
            </a:r>
            <a:endParaRPr lang="zh-CN" altLang="en-US" sz="2800" b="1" dirty="0">
              <a:solidFill>
                <a:schemeClr val="tx1"/>
              </a:solidFill>
            </a:endParaRPr>
          </a:p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信任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816850" y="2966720"/>
            <a:ext cx="1622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500" b="1">
                <a:gradFill>
                  <a:gsLst>
                    <a:gs pos="0">
                      <a:srgbClr val="FCFCD4"/>
                    </a:gs>
                    <a:gs pos="100000">
                      <a:srgbClr val="F0D68C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sz="2800" dirty="0">
                <a:solidFill>
                  <a:schemeClr val="bg1"/>
                </a:solidFill>
              </a:rPr>
              <a:t>作业手抖</a:t>
            </a:r>
            <a:endParaRPr lang="zh-CN" altLang="zh-CN" sz="280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764395" y="2761615"/>
            <a:ext cx="1287145" cy="8001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害怕</a:t>
            </a:r>
            <a:endParaRPr lang="zh-CN" altLang="en-US" sz="2800" b="1" dirty="0">
              <a:solidFill>
                <a:schemeClr val="tx1"/>
              </a:solidFill>
            </a:endParaRPr>
          </a:p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反抗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816850" y="3950335"/>
            <a:ext cx="1622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500" b="1">
                <a:gradFill>
                  <a:gsLst>
                    <a:gs pos="0">
                      <a:srgbClr val="FCFCD4"/>
                    </a:gs>
                    <a:gs pos="100000">
                      <a:srgbClr val="F0D68C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sz="2800" dirty="0">
                <a:solidFill>
                  <a:schemeClr val="bg1"/>
                </a:solidFill>
              </a:rPr>
              <a:t>胆小怕事</a:t>
            </a:r>
            <a:endParaRPr lang="zh-CN" altLang="zh-CN" sz="2800" dirty="0">
              <a:solidFill>
                <a:schemeClr val="bg1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816850" y="4472305"/>
            <a:ext cx="1622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500" b="1">
                <a:gradFill>
                  <a:gsLst>
                    <a:gs pos="0">
                      <a:srgbClr val="FCFCD4"/>
                    </a:gs>
                    <a:gs pos="100000">
                      <a:srgbClr val="F0D68C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sz="2800" dirty="0">
                <a:solidFill>
                  <a:schemeClr val="bg1"/>
                </a:solidFill>
              </a:rPr>
              <a:t>混世魔王</a:t>
            </a:r>
            <a:endParaRPr lang="zh-CN" altLang="zh-CN" sz="2800" dirty="0">
              <a:solidFill>
                <a:schemeClr val="bg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765030" y="3950335"/>
            <a:ext cx="1286510" cy="83058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没主见</a:t>
            </a:r>
            <a:endParaRPr lang="zh-CN" altLang="en-US" sz="2800" b="1" dirty="0">
              <a:solidFill>
                <a:schemeClr val="tx1"/>
              </a:solidFill>
            </a:endParaRPr>
          </a:p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超自我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39" name="右箭头 1"/>
          <p:cNvSpPr/>
          <p:nvPr/>
        </p:nvSpPr>
        <p:spPr>
          <a:xfrm>
            <a:off x="6664960" y="5175250"/>
            <a:ext cx="1035685" cy="1955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7816850" y="5175250"/>
            <a:ext cx="1622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500" b="1">
                <a:gradFill>
                  <a:gsLst>
                    <a:gs pos="0">
                      <a:srgbClr val="FCFCD4"/>
                    </a:gs>
                    <a:gs pos="100000">
                      <a:srgbClr val="F0D68C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zh-CN" sz="2800" dirty="0">
                <a:solidFill>
                  <a:schemeClr val="bg1"/>
                </a:solidFill>
              </a:rPr>
              <a:t>蔑视冷漠</a:t>
            </a:r>
            <a:endParaRPr lang="zh-CN" altLang="zh-CN" sz="2800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9764395" y="5061585"/>
            <a:ext cx="1287145" cy="83058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迷茫</a:t>
            </a:r>
            <a:endParaRPr lang="zh-CN" altLang="en-US" sz="2800" b="1" dirty="0">
              <a:solidFill>
                <a:schemeClr val="tx1"/>
              </a:solidFill>
            </a:endParaRPr>
          </a:p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焦躁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/>
      <p:bldP spid="26" grpId="1"/>
      <p:bldP spid="27" grpId="0"/>
      <p:bldP spid="27" grpId="1"/>
      <p:bldP spid="29" grpId="0" bldLvl="0" animBg="1"/>
      <p:bldP spid="29" grpId="1" animBg="1"/>
      <p:bldP spid="30" grpId="0" bldLvl="0" animBg="1"/>
      <p:bldP spid="30" grpId="1" animBg="1"/>
      <p:bldP spid="31" grpId="0" bldLvl="0" animBg="1"/>
      <p:bldP spid="31" grpId="1" animBg="1"/>
      <p:bldP spid="32" grpId="0"/>
      <p:bldP spid="32" grpId="1"/>
      <p:bldP spid="33" grpId="0" bldLvl="0" animBg="1"/>
      <p:bldP spid="33" grpId="1" animBg="1"/>
      <p:bldP spid="34" grpId="0"/>
      <p:bldP spid="34" grpId="1"/>
      <p:bldP spid="35" grpId="0" bldLvl="0" animBg="1"/>
      <p:bldP spid="35" grpId="1" animBg="1"/>
      <p:bldP spid="36" grpId="0"/>
      <p:bldP spid="36" grpId="1"/>
      <p:bldP spid="37" grpId="0"/>
      <p:bldP spid="37" grpId="1"/>
      <p:bldP spid="38" grpId="0" bldLvl="0" animBg="1"/>
      <p:bldP spid="38" grpId="1" animBg="1"/>
      <p:bldP spid="39" grpId="0" bldLvl="0" animBg="1"/>
      <p:bldP spid="39" grpId="1" animBg="1"/>
      <p:bldP spid="40" grpId="0"/>
      <p:bldP spid="40" grpId="1"/>
      <p:bldP spid="41" grpId="0" bldLvl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981700" y="2046920"/>
            <a:ext cx="5435600" cy="3972879"/>
          </a:xfrm>
          <a:prstGeom prst="roundRect">
            <a:avLst>
              <a:gd name="adj" fmla="val 6092"/>
            </a:avLst>
          </a:prstGeom>
          <a:gradFill>
            <a:gsLst>
              <a:gs pos="0">
                <a:srgbClr val="CF9E7A"/>
              </a:gs>
              <a:gs pos="100000">
                <a:srgbClr val="B1856D"/>
              </a:gs>
            </a:gsLst>
            <a:lin ang="20580000" scaled="0"/>
          </a:gradFill>
          <a:ln w="12700">
            <a:solidFill>
              <a:srgbClr val="D6B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59" name="组合 19"/>
          <p:cNvGrpSpPr/>
          <p:nvPr/>
        </p:nvGrpSpPr>
        <p:grpSpPr>
          <a:xfrm>
            <a:off x="700889" y="287655"/>
            <a:ext cx="10375900" cy="492760"/>
            <a:chOff x="1590" y="634"/>
            <a:chExt cx="16340" cy="776"/>
          </a:xfrm>
        </p:grpSpPr>
        <p:cxnSp>
          <p:nvCxnSpPr>
            <p:cNvPr id="3145746" name="直接连接符 15"/>
            <p:cNvCxnSpPr/>
            <p:nvPr/>
          </p:nvCxnSpPr>
          <p:spPr>
            <a:xfrm>
              <a:off x="1590" y="1410"/>
              <a:ext cx="16220" cy="0"/>
            </a:xfrm>
            <a:prstGeom prst="line">
              <a:avLst/>
            </a:prstGeom>
            <a:ln>
              <a:gradFill>
                <a:gsLst>
                  <a:gs pos="0">
                    <a:srgbClr val="D5A98B"/>
                  </a:gs>
                  <a:gs pos="100000">
                    <a:srgbClr val="AA7D65">
                      <a:alpha val="4000"/>
                    </a:srgbClr>
                  </a:gs>
                </a:gsLst>
                <a:lin ang="2094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7" name="直接连接符 18"/>
            <p:cNvCxnSpPr/>
            <p:nvPr/>
          </p:nvCxnSpPr>
          <p:spPr>
            <a:xfrm>
              <a:off x="17930" y="634"/>
              <a:ext cx="0" cy="622"/>
            </a:xfrm>
            <a:prstGeom prst="line">
              <a:avLst/>
            </a:prstGeom>
            <a:ln w="50800">
              <a:gradFill>
                <a:gsLst>
                  <a:gs pos="0">
                    <a:srgbClr val="D5A98B"/>
                  </a:gs>
                  <a:gs pos="100000">
                    <a:srgbClr val="AA7D65"/>
                  </a:gs>
                </a:gsLst>
                <a:lin ang="546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633" name="TextBox 1048632"/>
          <p:cNvSpPr txBox="1"/>
          <p:nvPr/>
        </p:nvSpPr>
        <p:spPr>
          <a:xfrm>
            <a:off x="6121400" y="2110421"/>
            <a:ext cx="5456404" cy="37846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2B3A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8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2B3A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·你这孩子怎么这么不懂事？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82B3A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2B3A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9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2B3A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·你看看别人家孩子，你看看你！你怎么这么不争气？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82B3A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2B3A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10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2B3A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·你看你考得这点分数，你对得起我们吗？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82B3A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2B3A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11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2B3A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·你不好好学习，长大只能扫大街！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82B3A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2B3A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12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2B3A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·你怎么这么笨呢？你太让我们失望了！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82B3A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2B3A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13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2B3A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·你把家里的脸都丢光了！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82B3A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2B3A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14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2B3A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·都是我的命不好，摊上你这么个孩子！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182B3A"/>
              </a:solidFill>
              <a:effectLst/>
              <a:uLnTx/>
              <a:uFillTx/>
              <a:ea typeface="微软雅黑" panose="020B0503020204020204" charset="-122"/>
              <a:cs typeface="+mn-cs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52935" y="1221419"/>
            <a:ext cx="5060466" cy="3972879"/>
          </a:xfrm>
          <a:prstGeom prst="roundRect">
            <a:avLst>
              <a:gd name="adj" fmla="val 6092"/>
            </a:avLst>
          </a:prstGeom>
          <a:noFill/>
          <a:ln w="12700">
            <a:solidFill>
              <a:srgbClr val="D6B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48632" name="文本框 1"/>
          <p:cNvSpPr txBox="1"/>
          <p:nvPr/>
        </p:nvSpPr>
        <p:spPr>
          <a:xfrm>
            <a:off x="714087" y="1500340"/>
            <a:ext cx="50136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1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·你是不对的，你有问题，你必须改正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!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DEBDA3"/>
                  </a:gs>
                  <a:gs pos="100000">
                    <a:srgbClr val="AA7D65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2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·我说过多少遍了，你怎么就是记不住？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DEBDA3"/>
                  </a:gs>
                  <a:gs pos="100000">
                    <a:srgbClr val="AA7D65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3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·天天光知道玩，你学习这么用功多好！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DEBDA3"/>
                  </a:gs>
                  <a:gs pos="100000">
                    <a:srgbClr val="AA7D65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4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·别来烦我，我快忙死了，找你妈去！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DEBDA3"/>
                  </a:gs>
                  <a:gs pos="100000">
                    <a:srgbClr val="AA7D65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5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·你要是听话好好学习，我们也不会吵架！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DEBDA3"/>
                  </a:gs>
                  <a:gs pos="100000">
                    <a:srgbClr val="AA7D65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6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·都是为了你，我才凑合着过！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DEBDA3"/>
                  </a:gs>
                  <a:gs pos="100000">
                    <a:srgbClr val="AA7D65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7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000">
                      <a:srgbClr val="DEBDA3"/>
                    </a:gs>
                    <a:gs pos="100000">
                      <a:srgbClr val="AA7D65"/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+mn-ea"/>
              </a:rPr>
              <a:t>·要不是因为你，我早跟他离婚了！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4000">
                    <a:srgbClr val="DEBDA3"/>
                  </a:gs>
                  <a:gs pos="100000">
                    <a:srgbClr val="AA7D65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EMPLATE_CATEGORY" val="custom"/>
  <p:tag name="KSO_WM_TEMPLATE_INDEX" val="20202818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77092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77092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77092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77092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1600</Words>
  <Application>WPS 演示</Application>
  <PresentationFormat>自定义</PresentationFormat>
  <Paragraphs>293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8" baseType="lpstr">
      <vt:lpstr>Arial</vt:lpstr>
      <vt:lpstr>宋体</vt:lpstr>
      <vt:lpstr>Wingdings</vt:lpstr>
      <vt:lpstr>黑体</vt:lpstr>
      <vt:lpstr>微软雅黑</vt:lpstr>
      <vt:lpstr>汉仪青云简</vt:lpstr>
      <vt:lpstr>Times New Roman</vt:lpstr>
      <vt:lpstr>Calibri</vt:lpstr>
      <vt:lpstr>Calibri Light</vt:lpstr>
      <vt:lpstr>Arial Unicode MS</vt:lpstr>
      <vt:lpstr>Impact</vt:lpstr>
      <vt:lpstr>Adobe 楷体 Std R</vt:lpstr>
      <vt:lpstr>Arial</vt:lpstr>
      <vt:lpstr>隶书</vt:lpstr>
      <vt:lpstr>方正大标宋简体</vt:lpstr>
      <vt:lpstr>华文琥珀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盲 目 的 爱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“五大心理营养”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“五大心理营养”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福音</cp:lastModifiedBy>
  <cp:revision>142</cp:revision>
  <dcterms:created xsi:type="dcterms:W3CDTF">2016-06-24T07:52:00Z</dcterms:created>
  <dcterms:modified xsi:type="dcterms:W3CDTF">2021-06-10T16:47:21Z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9D72EBEC256B4A68AC7ED26113120A80</vt:lpwstr>
  </property>
  <property fmtid="{D5CDD505-2E9C-101B-9397-08002B2CF9AE}" pid="4" name="KSOSaveFontToCloudKey">
    <vt:lpwstr>267885378_btnclosed</vt:lpwstr>
  </property>
</Properties>
</file>